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0:58:33.8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686 268 242 0,'0'0'301'0,"0"0"-63"0,0 0-4 0,0 0-9 15,0 0-39-15,0 0 1 0,0 0-5 16,0 0-14-16,0 0-12 0,0 0 10 0,0 0-8 16,0 0 3-16,0 0-16 0,0 0 3 0,0 0-16 15,0 0-27-15,0 0-11 0,0 0 1 0,0 0-6 16,0 0-5-16,0 0-23 0,0 0-17 15,0 0-2-15,-2 12 34 0,2 5-6 0,0 1-7 16,4 5-9-16,1 6 29 0,-1 2 2 0,1 1-18 16,-1 5 20-16,2 1-4 0,-2 5-25 15,2-6 9-15,1 5 2 0,-1 0-15 0,-1-3-4 16,-3-2-7-16,3-1 5 0,0-3 0 0,-3-1-9 16,-2-6-12-16,0-1 4 0,0-14 0 0,0 4 0 15,0-3-1-15,0 0-6 0,0-2-4 16,0-1 8-16,-12 5-8 0,10-10 11 0,-3-2-21 15,1 0 11-15,-1-3-5 0,-1 1 6 0,-2-3-3 16,2-2-1-16,4-1-6 0,-2 0 0 16,1 2-7-16,-3-3 4 0,3 2-15 0,-4-1 17 15,5 2-12-15,2 1-1 0,0 3-2 0,0 0-1 16,12-7-3-16,-2 5-7 0,5-1 22 16,2 0-6-16,6 1-10 0,2-1-5 0,2-1 22 15,2-1 0-15,0 2-12 0,-1-1-3 16,2 1 5-16,-3-2 11 0,2 5-9 0,-2-7 1 15,-4 3-12-15,0 2 10 0,-6-1-20 0,-1 0-16 16,0-2-23-16,-5 0 6 0,-2 2-37 0,-1-2-28 16,-3-3-35-16,-3 2-39 0,-2 6-33 15,0-9 21-15,0-1-144 0,-13-12-114 0,6 10 16 16,-4-1 54-16,2 6 8 0,0-5 27 0,-3-1 33 16,0 0 18-16,0 0 13 0,0 2-34 15</inkml:trace>
  <inkml:trace contextRef="#ctx0" brushRef="#br0" timeOffset="284.24">699 312 494 0,'-2'1'379'0,"0"-3"-65"0,2 0-1 16,-2 2-15-16,6 0-28 0,-1 3-10 0,-6-5-32 15,3 0-9-15,2 0-24 0,3-2-10 16,1-1-15-16,6 0 2 0,4-2-53 0,2 2 0 16,4 1 0-16,0 0-19 0,1 2-16 0,0 2-12 15,1 0 10-15,-4 1-27 0,1 0-7 0,-12-1-4 16,7 0-89-16,17 9-16 0,-16-5-50 16,-2 2-16-16,-7-3-39 0,4 6 15 0,-12-1-200 15,3-1-104-15,-3 1 20 0,-5-1 39 0,-2 1 14 16,0 2 65-16,-2-1 6 0,-2 1 6 15,-1 1 7-15</inkml:trace>
  <inkml:trace contextRef="#ctx0" brushRef="#br0" timeOffset="503.82">697 560 354 0,'0'5'385'15,"-9"-5"-48"-15,7 5-9 0,5-3-55 0,-3 3-25 16,2-5 21-16,-5 0-38 0,6 3-24 15,1-3 1-15,5 0 2 0,5 0-26 0,1 0-7 16,5 0-20-16,-2 0-5 0,5-6-12 0,2 5-34 16,1-2-29-16,2-1-9 0,1 3-91 15,-2-1-46-15,-3-1-56 0,1 1-50 0,0-2 15 16,-2 3-310-16,-13 1 50 0,6 0 17 0,2 0 30 16,1 0 28-16,-2 0 29 0,3 0-1 15,-1 0 27-15,0 0 22 0</inkml:trace>
  <inkml:trace contextRef="#ctx0" brushRef="#br0" timeOffset="838.21">1398 243 539 0,'-4'-7'398'0,"2"5"-64"0,0-4-21 0,2 4-60 15,-1 1-25-15,-3 3-27 0,2 2-6 0,-3 8-8 16,2 1-21-16,1 2 45 0,0 8-23 0,5 9-23 16,-1-1 23-16,2 4 1 0,8 3-15 15,-5 1 8-15,-3 0-22 0,8 4-9 0,-2-2-11 16,1 2-17-16,1 3-4 0,-8-4-7 16,5-3-19-16,-3-1-10 0,4-4-3 0,-1-3-16 15,2-4-12-15,-3-4-33 0,-2-4-29 16,1-6-17-16,-3-1 2 0,3-2-86 0,-5-5-24 15,3-1-9-15,-5-4-45 0,11-13-35 0,-7 4-39 16,2-7 25-16,-1 3-267 0,4-6 61 0,-6 1 14 16,7-9 28-16,-7-1 18 0,1 2 19 15,2-5 37-15,-3-2 41 0,0-2-38 0</inkml:trace>
  <inkml:trace contextRef="#ctx0" brushRef="#br0" timeOffset="1331.02">1630 283 282 0,'4'-9'498'0,"-6"0"-104"0,0 7-27 0,0-1-48 0,2 1-40 16,-2 2-34-16,2-1-5 0,-4 2-34 0,3 4-21 15,-1 0-16-15,2 8 30 0,-3 3-20 16,3 7-5-16,0-1-4 0,3 5-5 0,-1-1-4 16,3 6-16-16,2 2 9 0,-3 4-11 15,2-1 6-15,3 7-32 0,0-1 0 0,1-1-10 16,0 0-10-16,0-1-8 0,-1-4-19 15,2-3-4-15,0-2-13 0,-2-6-1 0,0-4 12 16,1-2-18-16,-2-4-13 0,2-4 18 0,0-2-13 16,-1-2-14-16,0-4 14 0,3-4-13 15,-12 0-11-15,11 0-4 0,14-17-24 0,-13 8-7 16,0-3-5-16,-3-3-1 0,4-1-4 0,-3-4-18 16,0-4 0-16,-3-4-12 0,0 2 18 15,1 4-10-15,-4 1 7 0,-2 3 14 0,3 3 1 16,-3 4 3-16,-2 3 2 0,0 2-3 15,2 1-10-15,-2 5 11 0,0 0-1 0,-1 5 14 16,0 4 4-16,0-1 24 0,3 6 13 0,-2-6-2 16,0 5 17-16,0 3-6 0,0 3 9 15,11 19-6-15,-1-20-1 0,1 1 6 0,3-1-3 16,-1-3-4-16,4-2-10 0,0-4 1 0,4-1-3 16,3 1 0-16,-2-4 16 0,3-2-11 15,-4 3-29-15,-2-4-22 0,-11-2-25 0,3 0-42 16,15-11 9-16,-14 6-121 0,-3 1-35 15,1-1-51-15,-2 2 23 0,-4-6-273 0,-3 0 41 16,-1 9 39-16,0-9 3 0,-16-9 42 0,7 8 31 16,-3-1 39-16,1-3 17 0,-6 2 27 15,3-2-16-15</inkml:trace>
  <inkml:trace contextRef="#ctx0" brushRef="#br0" timeOffset="1489.48">1938 424 978 0,'-5'-2'313'0,"1"0"-40"0,4-1-42 0,-5 3-31 16,-1 3-44-16,3 4-36 0,-3 1-47 15,1-3-39-15,1 6-50 0,2 2 0 0,-1 1-263 16,4-4-70-16,1 4-16 0,2 3 68 0,1 0-32 16,6-5 5-16</inkml:trace>
  <inkml:trace contextRef="#ctx0" brushRef="#br0" timeOffset="1780.22">2347 594 310 0,'-2'0'535'16,"2"-2"-68"-16,-4 6-60 0,1 1-76 0,-1-3 0 16,1 7-48-16,-1 6-31 0,-4 4-4 0,4 6-15 15,1 5-20-15,3 10 0 0,0-20-18 16,0 14-21-16,13 48-17 0,-9-31-20 0,6-1 0 15,-3-1-15-15,3-3-21 0,-5-10 7 0,0-6-14 16,-2 0-19-16,4-1-1 0,-3-1-3 16,3-4-22-16,-5-5-31 0,1 1-4 0,1-4-31 15,-2-5-43-15,0-2 9 0,-1-4 6 16,-1 2-75-16,0-5-50 0,0-2-25 0,-1 2-46 16,1-4-13-16,-3-11 24 0,-1 1-272 0,5 1 38 15,-1 2 33-15,0-6 14 0,-10-29 28 0,3 15 23 16,-1-2 43-16,6-1 15 0,-9-6-4 15</inkml:trace>
  <inkml:trace contextRef="#ctx0" brushRef="#br0" timeOffset="2039.91">2274 705 363 0,'-2'-17'430'0,"-1"3"-47"0,2 5-32 0,1-9-30 16,0 6-42-16,-2 0-34 0,8 0-28 0,3 6 2 15,5-4 15-15,2 0-34 0,2 5 4 16,3 2-11-16,5 3-14 0,-4 5-26 0,6 7-5 15,0 0-10-15,-3 5-8 0,1 1-18 16,-7 3 2-16,-1 4-19 0,-8 0 9 16,-6 0-13-16,1-1-10 0,-4 2-15 0,-1-14-3 15,0 6-4-15,-14 23-5 0,2-21-24 0,-2 0-26 16,-5-3-28-16,2 3-50 0,-4-4 8 0,8-4-66 16,-4-4-35-16,-2-2-56 0,0-4-59 15,11-2 27-15,-4 0-237 0,-9-15 0 0,14 6 44 16,4-6 47-16,-1-4 12 0,4 7 42 0,14-32 14 15,1 6 37-15,3-1-10 0</inkml:trace>
  <inkml:trace contextRef="#ctx0" brushRef="#br0" timeOffset="2306.13">2660 270 742 0,'2'-7'393'15,"-2"6"-62"-15,1-1 56 0,-1 2-63 0,0 3-27 16,1 8-27-16,-2 1 14 0,-2 10-20 15,1 3-14-15,-2 5-6 0,1 9-25 0,3-5-5 16,0-14-20-16,0 12-8 0,0 6-28 0,12 45 9 16,-6-35-23-16,-1-3-17 0,2-6-2 15,2-3-22-15,1 0-4 0,-2-5-22 0,0-3 10 16,3 0-10-16,-3-8-38 0,-2-5-30 0,1-1-31 16,-2-5-34-16,-2-7-53 0,-1 5 11 15,2-5-100-15,-4-2-55 0,7-13-74 0,-7 0 29 16,-3 1-239-16,3 7 29 0,0-8 51 15,0-1 19-15,4-27 28 0,-12 9 44 0,4 5 25 16,-1-3 22-16,5 3 21 0,-7 3 12 0</inkml:trace>
  <inkml:trace contextRef="#ctx0" brushRef="#br0" timeOffset="2663.1">2567 667 676 0,'-3'3'422'0,"-1"-1"-50"0,5 1-47 0,0 0-41 15,7 5 9-15,-2-6 0 0,2 0-25 0,6-1 6 16,2 0-33-16,3-3-15 0,1-2-34 16,3-1-13-16,4 5-21 0,1-9-16 15,3 1-19-15,1-4-5 0,-1 2-13 0,4-2-10 16,-7 5-21-16,-3-10-6 0,1 7-16 0,-6 5 0 16,-2-5-9-16,-7 5-5 0,0 1-11 15,-2-3-5-15,-9 7-2 0,0 0-11 0,16 12 1 16,-13-4 9-16,0 2-12 0,-3 6 12 0,0 3-7 15,-2 3 15-15,2-4-5 0,0-3 17 0,-9 25 1 16,9-13 2-16,-1 1-5 0,1-3-8 0,0-3 1 16,0-13 2-16,0 6 1 0,0 1-3 15,0-2-20-15,11 11-25 0,-10-17-30 0,2 1-35 16,4-1 8-16,1-8-86 0,2 2-34 16,2-5-46-16,-12 3-57 0,24-14 31 0,-8 6-247 15,-8-6 7-15,1 1 46 0,0-3 27 0,0 0 42 16,-3-5 18-16,-3-2 35 0,0-2 23 15,-1-2 10-15,0 0 5 0</inkml:trace>
  <inkml:trace contextRef="#ctx0" brushRef="#br0" timeOffset="2784.92">3014 471 422 0,'-18'5'357'16,"-1"2"-72"-16,4 0-9 0,-1 1-71 0,1-1-41 15,4 4-35-15,0-5-81 0,-1 6-65 0,9-5 1 16,-1 3-337-16,5 2 48 0,2-2-16 15,5 0 40-15</inkml:trace>
  <inkml:trace contextRef="#ctx0" brushRef="#br0" timeOffset="3095.74">3392 572 1194 0,'-5'-7'371'15,"-2"1"33"-15,-1 1-43 0,0 6-36 16,-1-3-23-16,-3 4-36 0,4 2-27 0,-5 2-12 16,5 9-13-16,-6 0-28 0,-1 7-14 0,2-1-1 15,3 5-5-15,5 4-23 0,0 0-2 0,5-15-12 16,0 7 4-16,0 5-23 0,14 25-9 16,-5-27-5-16,5-3 2 0,0-1-22 0,4-10 9 15,5 4-8-15,4-5-11 0,1-2-15 16,1-2-26-16,3-4-15 0,-18-2-51 0,34-10-52 15,-13 2 10-15,-3 1-131 0,0-2-52 16,-3-3-51-16,-3-1 29 0,2 1-280 0,-5 1 46 16,3 0 38-16,-1-1 26 0,2 1 49 0,0 1 31 15,3-2 27-15,-1-3 43 0,7 0-12 16,2 1 66-16</inkml:trace>
  <inkml:trace contextRef="#ctx0" brushRef="#br0" timeOffset="4847.67">5225 424 860 0,'0'-14'265'0,"10"-15"-14"0,-8 10-22 16,-4 0-27-16,-1 2-30 0,1-4 14 0,-1 2-9 15,0 4 3-15,-1-1 15 0,-2 6-14 16,0 3-27-16,-1-4-11 0,1 3-42 0,-1 2-4 16,-1 0 2-16,-2 5-2 0,-1 4-15 15,-9 2 0-15,8 6-17 0,-5-5-5 0,2 8 2 16,-1 4 0-16,2 4 9 0,1 1-24 0,-1 3 9 15,4 2 15-15,0 1-3 0,0 3-1 0,1 1-9 16,1 3 12-16,3 2-7 0,4-2 6 0,0 4-3 16,1-20-4-16,0 10-1 0,16 38-6 15,-4-34-5-15,2-4 7 0,4-6-7 0,4-1-4 16,3-5-9-16,2-2 10 0,5-7-12 0,1-1 4 16,5-4-7-16,-20-4-6 0,9 0 2 15,36-17 1-15,-30 7-8 0,-1-2-20 0,-6-4 0 16,-1 1-16-16,-3-5 4 0,-1 2-30 15,-4-3 10-15,-2 1-38 0,-4-3-4 0,-1 1 10 16,-5-4 6-16,0 5-7 0,-4 0 9 16,0 3 25-16,-1 10-2 0,0-2 5 0,-10-12 8 15,4 17 2-15,2-2 2 0,0 4 1 0,0 6 2 16,-3-1 4-16,0 4-8 0,-1 2 24 0,2 2 3 16,3 1-1-16,1 4 12 0,-1-2-2 15,4 2 3-15,1 0-2 0,1 2 7 0,3-1 3 16,1-1-3-16,1 3-1 0,5-5 16 0,1-1-6 15,3-8-5-15,2 3-3 0,-3 3 1 16,5-9-4-16,0 2 7 0,-4-5 0 0,2-4-21 16,2 0 13-16,-2-5-10 0,0 0-2 0,-3 4-5 15,0-7-6-15,-7 1 8 0,-2-5-27 0,4 4 1 16,-4-1-14-16,-6-2 8 0,3 5 0 16,-3-5 18-16,2 3-14 0,-5 2-3 0,0 2-6 15,-2 2 36-15,-1 1-14 0,0 3 3 16,-3 4-11-16,1 1 13 0,-1 6-1 0,1 2 12 0,-1 3 7 15,2 0 5-15,2 2 13 0,2 1 1 16,1-2-3-16,1 6 8 0,3 0 12 16,4 2-7-16,2-10 11 0,0 4-11 0,4-1 17 15,2-2-16-15,2-4 0 0,4-1 13 0,6 2-18 16,-4-8-4-16,3-4-6 0,-5-5-4 0,7 1 19 16,1-3-20-16,-4-2 5 0,-1-2-6 15,-4 2-3-15,0-6-20 0,-4-4-6 16,-5-1-22-16,0-2-12 0,-2 1-6 0,-5-1-14 15,-1-3-9-15,-3 14 13 0,0-6 0 0,0-3-2 16,-15-17 21-16,9 25-16 0,-2-2 11 16,-2 9-5-16,0 1-10 0,1 7 15 0,2 6 4 15,-2-1 2-15,1 4 4 0,3 0 11 16,2 2-3-16,1 0-7 0,4 3 14 0,1 2-6 16,2-2 8-16,1 2 18 0,8 3 11 0,4-3-3 15,1-2 16-15,2 5 3 0,5-6-4 0,-1 1-3 16,3-2 7-16,-2 1 0 0,3 4-2 15,-2-7-5-15,-4 2 2 0,-2-3-6 0,-6 0-4 16,-5-4 12-16,0 0 7 0,-5-2 9 16,-1-1 3-16,-1 1 17 0,-3-3 10 0,0 0-5 15,-15 7 0-15,3-7-18 0,-3 2-7 16,-3-2 20-16,1-4-15 0,0 1-10 0,-1-6-8 16,2 3-5-16,1-4 4 0,3 3-9 0,1-4-17 15,0 0 10-15,7 0-17 0,0 0-4 16,1-3-24-16,5-3-1 0,2 2 6 15,5 1-12-15,2-5 9 0,2 5-2 0,3-1 5 16,4-2-2-16,-3 5-11 0,3 1 16 0,3 1-4 16,2 1 9-16,-1 5-11 0,0 1 13 0,-3 2-5 15,-11 1-2-15,4 0 1 0,20 15 6 0,-16-6-3 16,-3 2-5-16,-1 3 20 0,-1 2 3 16,-6 2 4-16,-2-1-5 0,5 1 5 0,0 0 15 15,-2-3-17-15,1 1 5 0,-3 5 8 16,1-9-6-16,0 1 10 0,-2 2-7 0,2-10 8 15,-1-5-1-15,-4 4-9 0,3 1 11 16,1-3-4-16,-6-2 3 0,0 0-7 0,0 0 8 16,18-11-20-16,-7 4 8 0,-2-2-10 0,3-3 2 15,-6 1 3-15,2-4-6 0,-1-2 2 16,-3-2 19-16,2 1-11 0,-5 1 7 0,8-6-9 16,-5 0-2-16,-3-4-4 0,-1 0-3 0,0 2-18 15,0 0-2-15,0 2-17 0,0 13-16 16,0-4-4-16,0 0-28 0,0 3-21 0,0 2 11 15,0 9-111-15,-14-10-56 0,2 14-28 0,6 3 26 16,-2 7-279-16,0 1 7 0,3 2 33 16,7 2 69-16,9-1 4 0,5 0 47 15,7-3 30-15,-2 3 1 0,5 3 34 0,3-5 19 16,-2-1-31-16</inkml:trace>
  <inkml:trace contextRef="#ctx0" brushRef="#br0" timeOffset="5249.74">7046 638 534 0,'-1'0'408'0,"1"2"-54"0,1 4-49 15,-2-6-53-15,3 6 13 0,-1-7-30 0,-1 1-19 16,0 1-24-16,1-4-5 0,0 3-14 0,1 0-17 16,0 0 3-16,-1-3-28 0,3 2 2 0,-4-2 2 15,10-1-5-15,-3 1-20 0,2-5 4 16,3 2-15-16,-2-4-7 0,3 1-5 0,-3-3-14 15,0-1-14-15,0-4-8 0,-4 0-21 16,-1-4-9-16,0 1-7 0,-6-1-6 0,1 0 13 16,0 10 0-16,-10-15-13 0,3 9-8 0,0 2 8 15,-2 9 2-15,-7-1-12 0,6 6-2 16,-2 5-1-16,-2 7 6 0,-3 4 2 0,0 5 15 16,3 12 17-16,1-6 7 0,4 8 5 0,3-2 5 15,5 5 8-15,1-23 11 0,0 11-5 0,11 25 4 16,3-19-4-16,2-9-10 0,7-3-6 15,3-5 5-15,2-1-17 0,2-6 1 0,-1-5-4 16,-14-2-15-16,7 0-45 0,30-14-40 16,-19 4 6-16,-5-4-134 0,6-1-49 0,-7 0-80 15,2 0 28-15,-6-1-254 0,1 0 52 0,0 3 33 16,0-1 34-16,-6 2 29 0,10-1 26 16,4 4 26-16,3-8 33 0,6 2 24 0,7 0-27 15</inkml:trace>
  <inkml:trace contextRef="#ctx0" brushRef="#br0" timeOffset="7862.19">8536 562 333 0,'0'0'150'0,"0"0"-21"0,0 0 7 0,0 0-37 15,15 0-12-15,-15 0-10 0,0 0-9 16,0 0-58-16,0 0-88 0,0 0-59 0,0 0-88 16,0 0-44-16</inkml:trace>
  <inkml:trace contextRef="#ctx0" brushRef="#br0" timeOffset="21985.56">9108 191 261 0,'0'0'296'0,"0"-14"-43"16,-13-3-23-16,1 13-16 0,1-1-13 0,-2 1-20 15,-3-2 5-15,0 4-16 0,2-3-11 0,-2 3-15 16,5 0 10-16,-8 5-30 0,0-1 2 0,-3 2-13 15,-1 1-16-15,2 4-4 0,-3 1-13 16,0 3-14-16,0 1-6 0,1 5 11 0,0 3-7 16,2 1 9-16,2 3-6 0,2 5 24 0,2 2-47 15,2 4 10-15,4-2 20 0,1 1-25 16,4-3-5-16,3 3 37 0,1-20-6 0,0 10 12 16,18 27-15-16,-7-22 3 0,3-2-6 0,4-3 16 15,4-8-15-15,1 3 5 0,5-6-15 0,1-2 12 16,1-2-20-16,5-4 7 0,-4-3 0 0,2-3-7 15,-4-1-30-15,-14 0-35 0,7 0 1 16,27-9-69-16,-24 2-24 0,-2-6-48 16,-3 2-16-16,-3 1-49 0,0-7 20 0,1 4-305 15,-2-5 40-15,0 2 42 0,-4-1 7 0,4 2 35 16,-4-1 44-16,0 3 6 0,-1-1 19 16,-3 5-14-16</inkml:trace>
  <inkml:trace contextRef="#ctx0" brushRef="#br0" timeOffset="22821.79">9125 612 487 0,'-7'-3'353'0,"5"-1"-55"16,2-2-33-16,-1 1-37 0,2 5-14 0,2-7-15 15,5 4-11-15,3-1-33 0,-2 4-7 0,4-3 0 16,-1 6-13-16,5 2-4 0,-2 4-37 15,1-1 12-15,-1 2-6 0,-2 6-11 0,1-6 0 16,-3 5-11-16,1 3 5 0,-5-1 3 16,1-1-9-16,-2 2-9 0,-3-1-11 0,1-4-8 15,-4-13 13-15,0 12 21 0,0 1-15 16,0 0-31-16,0-1 27 0,-14 5-1 0,9-17 6 16,-4 2-14-16,3 1-13 0,-4-3-13 0,2 1 11 15,8-1-27-15,-6 0 20 0,-2 0-33 16,0-16 13-16,1 5 0 0,9-4 1 0,-3-4-4 15,2 1 1-15,2-1-38 0,5 1-26 0,-2-1 28 16,2 1 6-16,2 1-18 0,4 3 3 16,0 0 5-16,1 4 13 0,-2 3 4 0,2 3 0 15,-1 1 2-15,2 3-18 0,-4 6 24 0,-1-2-3 16,-1 4 21-16,1 3-2 0,-3 3 26 0,0 0-25 16,0 1 46-16,-1 3-9 0,0-1-10 15,1 0 3-15,-3 5 6 0,0-5-1 0,-1-3-9 16,-3-2 4-16,5 3-9 0,1-6-3 15,0-4 4-15,-1-2 9 0,-2 1 1 0,5-4-8 16,-9 0 3-16,10 0-8 0,10-13-6 16,-7 4-4-16,1-2 3 0,2-6-16 0,-3 0 4 15,2-2-15-15,0-1-16 0,2 0-4 0,-4-1-6 16,-2-2-6-16,-1 3 9 0,-2 5-5 16,-1 1-6-16,-1-1 23 0,-3 5-2 0,0 3-6 0,-3 7 3 15,0 0-6-15,0 0-8 0,-17-7 15 16,8 14 19-16,1-4-18 0,0 7 5 0,-1 5-1 15,3-3 7-15,-3-1 0 0,4 6 18 16,2 2-14-16,3 1 20 0,0-8-8 0,0 7 9 16,13 25-5-16,-5-15 20 0,3 0-7 0,1 0 12 15,0 1 1-15,3 2-17 0,-2 0-1 16,1-2 5-16,0 1-3 0,-2-1 8 0,0-8-22 16,-5 5 20-16,-1-2-5 0,-1-5 4 0,-2 1 4 15,-3-3 10-15,0-9-5 0,-11 13 7 16,-1-7-7-16,-7-2 11 0,1-3-9 0,-8-3 1 15,3-2-19-15,-3-2 3 0,0-2 8 0,13-1 4 16,-6 0-6-16,-20-11-7 0,16 3-10 16,7-4 10-16,1 0-5 0,0-5-16 0,0-4-9 15,9 1-3-15,6 6-10 0,0-5 2 16,0-4-3-16,15-27-23 0,-3 24 6 0,3-1-10 16,1 3-13-16,2 1-12 0,2 0-11 0,1 1-6 15,-1 2 10-15,1 1-84 0,-1 1-16 16,-1 1-34-16,0 1-47 0,-1 4-11 0,-3-3 23 15,-1 4-251-15,5 0 24 0,-4-3 38 16,-4 8 30-16,5-2 27 0,2-2 25 0,-1 3 54 16,8-4 15-16,-5 2 1 0</inkml:trace>
  <inkml:trace contextRef="#ctx0" brushRef="#br0" timeOffset="23056.91">9946 577 247 0,'-6'-3'438'16,"1"3"-65"-16,-1 0-55 0,0 6-12 0,-1 5-24 15,0 4-33-15,2 7 44 0,1 2-18 0,3 2-12 16,1-8-2-16,0 9-17 0,0 3-14 16,11 36-13-16,-3-29-14 0,-1-3-29 0,0-3-14 15,-2-1-23-15,-1-7-7 0,7 1-14 0,-2-5-10 16,-8-1-25-16,7-6-27 0,-8 0-12 16,1-4-40-16,1-2-20 0,-2-6-27 0,0 0 3 15,2 3-133-15,-4-10-61 0,0-2-54 0,1 0 29 16,1-4-253-16,0 5 45 0,0-5 35 15,0-3 32-15,-9-19 9 0,4 11 25 16,-3 3 26-16,0-6 19 0,-2 1 11 0</inkml:trace>
  <inkml:trace contextRef="#ctx0" brushRef="#br0" timeOffset="23325.13">9864 649 770 0,'-6'-9'377'0,"8"1"34"0,-6 0-23 15,4 1-39-15,0-1-26 0,1 1-43 0,6-3-6 16,3-2-15-16,7 1-19 0,2 2-12 15,6 0-10-15,3 2-20 0,-5 3-12 0,9 2-30 16,-2 4-18-16,0 2-14 0,-2 6-6 16,-5 2-18-16,-8 2-4 0,0 4-12 0,-7 1-4 15,-3 2-9-15,-5-6-8 0,-4 7-9 0,-2-1 9 16,-6 1-17-16,-1-3-17 0,-4-1-13 16,-2-2-5-16,-2 1-21 0,-4-5-31 0,0 0-7 15,3-5-39-15,3-4 9 0,3-1-93 16,8-2-47-16,-1 0-37 0,-11-18-31 0,16 4 30 15,-1-2-195-15,5-7-47 0,3 2 36 16,-1-7 34-16,9 1 30 0,-2-4 26 0,4-3 20 16,4-1 13-16,8-6 11 0,-1-2 27 0</inkml:trace>
  <inkml:trace contextRef="#ctx0" brushRef="#br0" timeOffset="23542.2">10200 265 437 0,'11'-9'397'0,"-6"4"-56"0,0 5-19 15,-2 3-7-15,-2 6-40 0,-2 8 17 16,1-3-5-16,-1 18 11 0,-3-3-8 0,4 3 3 15,1 5-8-15,-1-2-36 0,0-16-15 16,0 8-9-16,0 4-16 0,12 39-15 0,-8-33-31 16,2 3-16-16,0-8-11 0,1-2-13 0,-2-5-35 15,0 0-40-15,1-4-26 0,1-6-32 16,-4-2-41-16,-1-2-24 0,4-8 5 0,-2 1-122 16,-4-4-68-16,0 0 26 0,0 0-250 15,12-19-52-15,-7 10 38 0,-7-8 40 0,-3-1 46 16,5-5 18-16,0 3 27 0,-4 1 22 15,-1 0 12-15,-1 2-2 0,-6-1 37 0</inkml:trace>
  <inkml:trace contextRef="#ctx0" brushRef="#br0" timeOffset="23926.22">10179 606 280 0,'-2'0'534'0,"-1"-3"-124"0,3 6-60 0,0-3 1 16,3 0-26-16,0 0 4 0,7 0-19 15,-2 0-24-15,7 0 0 0,4-1-38 0,0-1-11 16,1 2-14-16,1 0-22 0,0 6-15 0,-3-2-26 15,0 2-4-15,-4 1-25 0,0 5-16 16,-3 1-5-16,-1 3-5 0,-3 0-28 0,-1 2 0 16,-3-1 2-16,0 2-5 0,-3 3-17 0,3-3 9 15,-1 1-21-15,0-5 8 0,2-2-10 16,-2-3 6-16,3-2-29 0,1 1 21 0,-5-6-8 16,-1-3-13-16,0 0 9 0,8 0 6 0,-1 0-17 15,12-8 18-15,-11 2-20 0,3-2-5 16,-1-7 13-16,-3-2-28 0,3-1-11 0,1-2 15 15,-4 0-10-15,3-5-8 0,-5 2-20 16,-2-2-2-16,-2 3 10 0,-1 8-14 16,0 0 8-16,0-1 7 0,-17-14-3 0,6 18 6 15,-5 4-12-15,0 4-1 0,-5 9-2 0,-3-3-12 16,-4 2-10-16,6 5-24 0,-3 4 7 0,-1-2 8 16,8 3-53-16,-3-2-44 0,3 0-19 0,4-7-29 15,1 5-47-15,7-1-15 0,5-9 26 16,1 4-260-16,6 5 34 0,7-7 32 0,6-2 55 15,5-1 22-15,6-5 12 0,6 4 23 0,3-2 15 16,1-1 19-16</inkml:trace>
  <inkml:trace contextRef="#ctx0" brushRef="#br0" timeOffset="24460.15">10832 570 516 0,'-8'-3'408'0,"0"1"-36"16,0 3-14-16,-7 3-48 0,-3 3 8 0,-1 1-23 15,1 6-24-15,0-1-24 0,4 5-32 16,-4 0-8-16,7 3-16 0,0 0-21 0,6 2-5 16,-1 4-17-16,6-5-11 0,0-11-19 15,0 4-1-15,12 16-22 0,-1-19-13 0,0 1 0 16,3-6-2-16,0-4-7 0,4-1-11 16,-9-2-3-16,5 0-32 0,19-17-7 0,-15 4-31 15,-2-1-10-15,1-2 3 0,-3-3-20 0,-6 1-11 16,7-1 15-16,-4 1-1 0,-2-1 2 0,-2-1-16 15,-5 1 4-15,1 3 3 0,-3 8 4 16,0-4 15-16,0 2 2 0,0 1-18 0,-12-5 10 16,7 13 4-16,-4 2 27 0,2 5 21 0,2-1-35 15,-3 5 25-15,3 2 6 0,2 3 10 16,1 1-11-16,1 12 20 0,-3 3 11 0,4-15 12 16,0 10 17-16,0 6 9 0,15 41 2 15,-9-29-5-15,0 2 2 0,3 0-1 0,-3-3 5 16,0 3-19-16,-1-12-6 0,-2-3 4 0,-3-1-6 15,2 1-17-15,-2-19-3 0,0 8 16 16,0 1-4-16,-14 19-2 0,2-21-8 0,1-5 0 16,-2-1 0-16,-3-5 19 0,-2-2-7 15,7-1-6-15,4-5 5 0,-2 0-10 0,-18-10 0 16,6-8-9-16,1-2 4 0,11-5-23 0,-3 2-5 16,2-5-16-16,6-1-14 0,4 0-7 0,0 13-11 15,11-33-3-15,-1 19-20 0,3-2-22 16,2 2-26-16,5 5 10 0,2 0-115 0,2-1-2 15,-1 2-66-15,-2-3-31 0,-1-1 26 0,10 3-269 16,-7 5 46-16,1 0-5 0,-4 3 38 16,-3-3 70-16,-2 6 17 0,1-1 3 0,1 3 24 15,-6 1 18-15,0 2 22 0</inkml:trace>
  <inkml:trace contextRef="#ctx0" brushRef="#br0" timeOffset="24808.57">10975 661 1143 0,'-9'-4'478'16,"5"0"-41"-16,-1 2-46 0,2-1-31 0,0 1-44 16,2-1-38-16,0 5-17 0,4 0-30 0,8-3-17 15,3 1-29-15,1 3-20 0,9 1 2 16,-1 4-36-16,1 3 4 0,2 11-18 0,-1-6-10 16,-1 4-3-16,-3-1-12 0,-5 5-18 15,0-2 7-15,-7 0-14 0,-4-4-17 0,-1 1-4 16,-4-6 16-16,2 1-16 0,-2-8 17 0,-11 10-3 15,4-8-18-15,-4-3 9 0,1-5 5 16,-1 0-15-16,11 0-10 0,-12 0 8 0,-9-14-5 16,10 6-25-16,2-3 2 0,2-2-20 0,-2-4-4 15,4-1-9-15,1-2 1 0,4-7-24 0,6-1-12 16,-1 1-10-16,5-3-14 0,2 5-22 0,1 4-19 16,1 2 12-16,4 2-71 0,4 2-6 15,-4 3-7-15,2 6-26 0,0 3-35 0,-5 3 0 16,10 2 23-16,-7 1-188 0,-7-3 34 15,20 9 30-15,-10 1-87 0,0 2 32 0,-4-2-2 16,1 2 26-16,-1 2 19 0,0 0 3 0</inkml:trace>
  <inkml:trace contextRef="#ctx0" brushRef="#br0" timeOffset="25466.42">11525 683 513 0,'-13'-11'401'0,"5"-1"-51"0,-7 4-31 0,0-3-9 16,-1 3-36-16,-1 5-33 0,0-3 44 15,2 5-26-15,-1 1-30 0,2 3-17 0,-1 9 1 16,1 7-15-16,-1 2-17 0,2 3 0 16,1 4-7-16,1-3-16 0,2 3-15 0,9 2-8 15,0-19-25-15,0 6 1 0,13 19-14 0,-4-19-2 16,1-5-21-16,3-2-5 0,2-3-2 16,0-4 2-16,-5-3-5 0,2 0-17 15,22-17-19-15,-13 9-6 0,-1-1-22 0,1-11-15 16,-1 2-18-16,-4 2-6 0,2-3-16 0,-6-5-16 15,-2 0-8-15,-1 2 10 0,-1 4 0 16,0-3 8-16,-5 4 5 0,-1 2 5 0,-2 15 6 16,0-9 5-16,0-1 1 0,-12 0-2 0,6 13 28 15,0 0 4-15,1 6 21 0,0-1 2 16,-1 6 21-16,0-4 1 0,3 9 22 0,1 0 7 16,0 6 1-16,2-4 2 0,0-11 2 15,15 17 7-15,-5-10-11 0,1-2 17 0,3-2-25 16,-1-3-3-16,2-1 0 0,2-3 5 0,-2-2-8 15,3-4 5-15,-9 0-20 0,3 0 9 0,18-16-13 16,-15 6-14-16,-2-6-19 0,0 0-2 16,0-3-12-16,-5-1-7 0,-1-4-25 0,0-1-10 15,0-1-2-15,0-1-4 0,-6 0-6 16,2 3 10-16,-3 13 5 0,0-3 2 0,0-1 23 16,0 2-16-16,-11-10 12 0,8 18 16 0,-3 3-12 15,1 9-3-15,-4-2 4 0,3 5 12 16,-2 1-5-16,4 1 9 0,-2 3 21 0,1 5 1 15,6 1 15-15,-1-10 3 0,0 6-5 0,0 9 11 16,0 5 17-16,0 5 3 0,5 42 13 16,4-31 2-16,4 0-22 0,-1-1 7 0,2 3-13 15,-5-8 23-15,4-7-14 0,-4-5 3 16,-3 0-15-16,-1-3 3 0,-1 3-19 0,-3 0 20 16,-1-17-21-16,0 3 5 0,0 1-1 0,-17 13-19 15,4-18-18-15,0-3-17 0,-6-5-22 0,5-3-23 16,7 0-26-16,-5 0-34 0,-25-26 14 0,13 7-132 15,7-6-34-15,2-3 27 0,2-4-256 16,3-2 45-16,3-2 38 0,3-5-49 16,4 0 32-16,-2 0 31 0,2 21 53 0,14-37 12 15,-9 20 57-15,1 8-38 0,2 4 48 0</inkml:trace>
  <inkml:trace contextRef="#ctx0" brushRef="#br0" timeOffset="25738.14">11711 713 464 0,'2'-10'485'0,"0"1"-89"15,-1 3 17-15,1-1-26 0,2 0-33 0,4-4-30 16,3 3-6-16,-2-1-21 0,7 1-33 0,-3-2-2 16,5 5-39-16,1-1-2 0,0 2-18 15,2 4-16-15,-1 3-37 0,-1 2-11 0,0 4-26 16,2 4 13-16,-2 3-28 0,-2 2-11 0,-3 3 7 16,-2 4-20-16,-2 0-8 0,-6 0-4 15,-3-5 4-15,-1-8-23 0,0 6-2 0,-14 17 8 16,4-15-20-16,-4-6 3 0,-1 4-18 0,-3-5-28 15,2-3-7-15,-3-2-31 0,-2-6-23 0,9-2-45 16,-1 0 11-16,-15-9-119 0,15-2-42 16,3-3-34-16,3-4 27 0,-3 4-219 0,9-12-38 15,7-6 39-15,-2 1 35 0,4-6 47 16,6-2 37-16,-1-3 23 0,-1 4 26 0,3-2 23 16,-2 1 7-16</inkml:trace>
  <inkml:trace contextRef="#ctx0" brushRef="#br0" timeOffset="26566.85">11965 286 874 0,'1'-5'382'0,"-1"0"56"0,-1 1-53 16,1 4-44-16,-2-1-37 0,1 7-32 0,1 6-6 15,-1 5-9-15,3 11 2 0,0-2-24 16,1 6-1-16,5 3 1 0,0 6-10 0,1-1-18 16,5 0 4-16,-5 6-21 0,-2-5 6 0,0-1-15 15,-2 0-19-15,-1-3-17 0,-2-1-15 16,1-7-14-16,-3-2-12 0,0-6 8 0,3-8-13 15,-2 1-10-15,-1 0-17 0,1-7-3 0,2-5-20 16,-3-2 11-16,-5 3-6 0,6-7-41 16,-1-7-19-16,0 0-20 0,2-4 1 0,-2 6 0 15,3-21-11-15,3 6-26 0,0-2 9 16,5-2-5-16,-1 0-8 0,0 3-1 0,2 1 13 16,-3 6-7-16,2 4 11 0,-4 1-4 15,-2 10 9-15,2-1 0 0,2 5-3 0,1 5 17 16,1 8 20-16,-1-1 17 0,3 8 17 15,-2-2-13-15,2 6 8 0,-3-3 10 0,1-1 27 16,-1-2-19-16,-2 0 12 0,1-2-5 16,0-4 15-16,-3-13-26 0,1 10 18 0,-3-1-18 15,1-4-5-15,0-1 8 0,-5-4 17 16,0 0-10-16,11 0-15 0,6-16-3 0,-8 6-2 16,-2-5 6-16,4-1-37 0,1-3-13 0,-1-1-9 15,-2-4-4-15,4 0 1 0,0-3-14 16,-2 4 1-16,-3 5 11 0,2 4 6 0,-4-1-20 15,0 10 18-15,-4 3-1 0,-2 2 1 16,4 14 11-16,-7-3 12 0,1 6 6 0,2 1 5 16,0-7-11-16,0 4 23 0,0 3 6 0,0 1-5 15,0-2-5-15,0 3 18 0,10 12-11 0,-7-18 9 16,7-1-5-16,1-7 1 0,-6-1-9 16,2-1 15-16,-7-4-15 0,8 0 7 0,15-17-19 15,-12 7 12-15,2-1-20 0,1-4 10 0,2-3-4 16,-1 2-4-16,-1-6-3 0,2-4-20 15,-1-1 12-15,0-4-7 0,1 2-12 0,-1 2 10 16,-2 3 10-16,-4 2-14 0,0 6 7 16,-2 2 6-16,-2 5-16 0,-1 7 12 15,-4 2-5-15,3 11 3 0,-10 7 0 0,4 4 12 16,1 7-7-16,-7 7 33 0,9-18 5 0,0 14 9 16,0 9-5-16,0 6 12 0,12 60 26 15,-4-45-19-15,3-3-4 0,-3-4-7 0,-3-9 17 16,-3 0-5-16,-1-2-4 0,-1-24-4 15,-13 44-4-15,2-27-3 0,-5-4-4 0,-1-6-6 16,-4-6 0-16,0-1 13 0,-3-8 14 0,-4-4-3 16,1-4-15-16,14-4 14 0,-27-12-2 0,16 0 0 15,6-4-4-15,-8-19-35 0,8-2 2 16,9-5-27-16,7-2-26 0,2 20-18 0,23-47-36 16,-5 27-29-16,8-1-29 0,4 4-37 0,6 3 20 15,10 6-119-15,-6 6-85 0,1 3 32 16,-2 9-275-16,-3 1 67 0,-4-1 44 0,-4 8 39 15,-5 5 45-15,-13 1 24 0,4 0 60 0,-3 0-12 16,16 15 17-16,-23-3 41 0,-8-6 13 16</inkml:trace>
  <inkml:trace contextRef="#ctx0" brushRef="#br0" timeOffset="27285.26">4665 1506 724 0,'-4'9'251'0,"4"-1"3"16,11 0 3-16,8 1 19 0,11-2 9 0,7-3-25 15,9-3-30-15,-16-1 27 0,21 0-21 16,15 0-11-16,91-12-18 0,-55 6-35 0,8 2 4 15,9-5-36-15,7 2-6 0,4-1-13 0,1 1-11 16,2 0-10-16,1-1-24 0,-2 1-3 0,-7 3-14 16,-7-1 6-16,-9 0 0 0,-8 2-22 0,-14 1 12 15,-12 0-30-15,-10 2-15 0,-37 0-10 16,10 0-3-16,0 0 0 0,27 14-98 0,-43-7-29 16,-10 1-48-16,-14-1-64 0,-8 4 22 0,-10 0-308 15,-4 1 51-15,-4-3 32 0,-5 1 36 16,-1-4 19-16,0 4 23 0,-2 0 0 0,2-4 13 15,4 1 53-15</inkml:trace>
  <inkml:trace contextRef="#ctx0" brushRef="#br0" timeOffset="27472.15">6929 1678 500 0,'9'3'516'15,"0"0"-60"-15,-4 0-44 0,-1-2-51 16,-1-1-43-16,1 1-42 0,-2 0-38 0,1 0-44 15,-2 0-28-15,1-1-16 0,0-1-150 16,-2 1-109-16,1 0 11 0,-2-1 10 0,-1 0 7 16,-1 0 8-16,-1-2 8 0,-10-3-380 0,8-2 35 15,-3-4 39-15,3-5 14 0,4 0 39 0,2 6-9 16,12-19-4-16</inkml:trace>
  <inkml:trace contextRef="#ctx0" brushRef="#br0" timeOffset="115502.04">421 1875 553 0,'0'-13'295'0,"-16"13"-10"16,-11-16-25-16,20 17-25 0,1-1-41 16,-1 3-20-16,0-1-6 0,-2 1-13 0,5 0 1 15,-3 5-11-15,3-1-15 0,-1 1-2 0,-2 2-22 16,7-3 20-16,0 3-42 0,0-2-6 0,-2 1 13 15,4-2 4-15,-2 0-6 0,5-1 3 16,0 0-12-16,-1-1-9 0,2-2 21 16,1-1 5-16,-1-1-14 0,2 0-13 0,7-3 12 15,-5 2-26-15,-1-5-7 0,1 2-11 0,2-4 11 16,-3 0-13-16,-1-2 0 0,5-3-8 0,-7 2-19 16,5 3-3-16,-9-3 1 0,0-2 11 15,5 0-8-15,-7 2-1 0,0-4-2 0,-2 4-11 16,0 3-2-16,-1-1 1 0,-1-1 0 15,-1 1 3-15,-1 1 16 0,2 0-4 0,-6 2-3 16,1 3-4-16,1-1 5 0,-2 6 0 0,-3-1-3 16,0 5-7-16,3 0 24 0,-3 3-17 0,-1 2-2 15,1 3 8-15,2-1-13 0,-1 1 23 16,1 4 4-16,0-2 6 0,4 3-1 0,-2 3 5 16,3 0-1-16,2 1 11 0,4 2 1 0,0-17 4 15,0 6 1-15,15 19 6 0,-4-17 0 16,5 0-13-16,-1-2 9 0,6-2-18 0,-1-3 14 15,3-2-14-15,3-3 13 0,1-2-18 16,2-4 6-16,-15 1-14 0,8 0 1 0,32-12-3 16,-22 2-17-16,-3-1-7 0,-2 0 12 0,-4-3-27 15,-1 4 11-15,-7-6-4 0,2-1-2 0,-2 1-13 16,-6-1-5-16,2-3 3 0,-6 2 9 16,1 1 6-16,-3-1-6 0,-3-1-3 0,2 2 4 15,-2 11 4-15,0-3 12 0,-15-9-5 16,8 12-1-16,-2 3-5 0,0 5 7 0,9-2 7 15,-27 14-2-15,13-1-4 0,0-1 2 0,3 8 9 16,-2-2-3-16,2 2 4 0,4 0 22 16,1 1-14-16,4 1 10 0,2 0-7 0,0-13 11 15,0 4-9-15,13 16 6 0,-5-15 0 16,-3-2 5-16,9-1-3 0,-1-5-9 0,1-1 2 16,1-3 5-16,1-2-10 0,-9 0 2 15,6 0-1-15,16-11-5 0,-15 3-13 0,1-2-2 16,-1-1-8-16,-3 1 3 0,-2-3-3 0,-4 4-7 15,1-4 10-15,-3-1-16 0,-1 2 3 0,0-2 6 16,-2-1 0-16,0 15 6 0,0-12-5 16,0 5 12-16,-15-8-15 0,10 11 18 0,5-1-10 15,-9 5-1-15,9 0 2 0,-2 2-4 0,0 3 15 16,-3 0 2-16,5 2-3 0,0 3-1 0,0-1 2 16,0-9 14-16,0 16 3 0,0-1 10 15,0 0 6-15,13 20-4 0,-6-16 15 0,0 2-1 16,-3-1-11-16,1 6 4 0,-3-6 19 15,2 6-7-15,1-7-2 0,-3 2-15 0,1 0 14 16,-3 1-18-16,0-4 10 0,0-10-9 0,0 4 21 16,-14 17-19-16,7-12 14 0,-1-4 3 0,-6 1-16 15,3 2 19-15,-7-7-6 0,4 2-3 16,-2-4-9-16,3 0-2 0,-3-4-3 16,5 1-15-16,11-4 25 0,-10 0-10 0,0 0 27 15,-8-14-6-15,13 7-26 0,1-5 2 0,3-2-21 16,1 4 4-16,0 0-13 0,13-21-33 15,-7 9-5-15,7-2-34 0,1 3-13 0,2-2-13 16,0 2-33-16,3 4-15 0,2 6 14 0,-1-3-93 16,0 2-8-16,-2 2-18 0,1 6-17 0,-4-3 26 15,1 1-163-15,-3-1-105 0,-1 5 21 16,-1 0 37-16,2 2 31 0,-4-1 27 0,3-1 26 16,-4 0 25-16,0 1 42 0,0-1 12 0,-1-3 6 15</inkml:trace>
  <inkml:trace contextRef="#ctx0" brushRef="#br0" timeOffset="115860.03">965 1685 558 0,'0'-2'354'0,"2"2"-20"0,-4 7-24 16,8 0 2-16,1 1-39 0,3-1-31 0,0 7 55 16,3 2-4-16,2 2-21 0,0 2-8 15,5 4-16-15,1 2 0 0,-4-6-33 0,1 2-9 16,-4 1-18-16,2 1-4 0,-3 1-12 0,1 1-27 16,-1 0-13-16,-4 0-8 0,1 0-25 0,-4 1 12 15,-2 4-14-15,-4 1-3 0,0-18-13 16,-13 47-29-16,-1-22-14 0,-3-3-15 15,-4-3-43-15,-1 0-33 0,-5-2-37 0,0-5 10 16,-3 3-125-16,-1-5-28 0,3-3-51 0,2-5 28 16,-3-5-287-16,5-3 21 0,3-1 27 15,1-2 29-15,4 0 71 0,9-5 9 0,-4 0 31 16,-11-14 28-16,14 6 38 0,-1-1 3 0,-3-1-24 16</inkml:trace>
  <inkml:trace contextRef="#ctx0" brushRef="#br0">45 2582 3843 0,'50'-6'245'0,"6"3"-13"16,1 1-21-16</inkml:trace>
  <inkml:trace contextRef="#ctx0" brushRef="#br0" timeOffset="118217.3">1953 2063 416 0,'16'0'303'0,"-16"0"-34"16,0 0-23-16,14 0-16 0,-14 0 13 0,22 0-32 15,-19-5-13-15,3-7-8 0,-4 0 10 16,-2 12-25-16,0-10-10 0,0 2-13 0,0-1-6 15,0 4-26-15,0 5-4 0,-14-15-8 0,10 13-10 16,-4 1-12-16,1 2-11 0,-11 7-13 16,0 4-5-16,-3 0-1 0,5 5-14 15,-2 0-5-15,5 0-2 0,0 2-2 0,3 0-29 16,2-4 0-16,4 3 0 0,1-5 29 16,2-2-3-16,1-11 13 0,0 11-6 0,13 14-22 15,-5-17 9-15,6 0-14 0,1 1 1 0,1-6 10 16,2 3-2-16,4-2-1 0,3 1-10 15,-6-1-18-15,1 2 19 0,-2-2-14 0,-1 0 16 16,-3-1-4-16,-5 0 15 0,-1 2-4 0,0 0-24 16,-4-1 0-16,0 0 48 0,-2 0-1 15,-1 2-9-15,-1-6 10 0,0 0-10 0,-11 25 13 16,-3-13-4-16,-5 2-15 0,-2 1-1 16,-2-5 7-16,-1 0-21 0,0-1 20 0,-3 1-22 15,2-3-6-15,-1 0-6 0,-1 0 0 0,2-4-55 16,1 0 25-16,2-2-54 0,3 2 19 0,10-3-15 15,-4 0-18-15,-9-11-27 0,18 4-39 16,2 1-27-16,6 0 18 0,3-7-156 0,4-2-95 16,7-1-3-16,1 1 63 0,2 1 4 15,8-3 19-15,1 2 38 0,3 0 21 0,2-2-4 16</inkml:trace>
  <inkml:trace contextRef="#ctx0" brushRef="#br0" timeOffset="118455.93">2327 1990 878 0,'0'1'409'16,"-3"2"-59"-16,2 1 10 0,-2 3-15 0,0 11-26 15,1 2-2-15,0 3-32 0,0 0-17 16,2 3-24-16,0-12-5 0,0 6-28 0,0 4-18 16,0 1-33-16,12 26-6 0,-10-29-15 0,0 2-31 15,0-2-25-15,-2 0-21 0,0-13-48 0,0 3-37 16,0 0 1-16,0-3-112 0,0-1-58 15,0-1-57-15,0-7 28 0,-12 10-308 16,8-10 18-16,1 0 38 0,1 0 33 0,-2-1 63 16,-1 0 22-16,1-2 39 0,-7-6 3 0,1 5 22 15,-3-4-34-15</inkml:trace>
  <inkml:trace contextRef="#ctx0" brushRef="#br0" timeOffset="118658.47">2159 2288 563 0,'-2'-3'460'0,"2"1"-28"15,0 0-6-15,2 0-56 0,2-1-16 16,0-2-17-16,11 0-21 0,0-2-32 0,3 0-40 16,2-1-19-16,0 1-19 0,1-3-28 0,0 0-39 15,1 1-56-15,4-1-64 0,2 1-1 16,-3 0-178-16,0 1-40 0,-3 3-57 0,0 2 24 16,-3 1 20-16,-5 0 20 0,4 1-264 15,-18 1 35-15,9 0 29 0,0 0 12 0,0 0 58 16,-2 0-14-16,0 0 22 0,4 11 18 0</inkml:trace>
  <inkml:trace contextRef="#ctx0" brushRef="#br0" timeOffset="119203.92">2628 2271 487 0,'0'2'437'0,"-1"3"-65"0,-1-1-50 16,2-1 31-16,0 0-9 0,-1 0-19 15,0 0-13-15,1 0-33 0,0-2-26 0,0-2-28 16,0 2-33-16,2-4-38 0,-2-1-35 15,3 0-27-15,-3-3-21 0,0 0-25 0,0 0-7 16,0 0 15-16,0 1-19 0,0 6-6 0,0-7-19 16,0 7-6-16,0-9 21 0,0 2-17 15,0 7 4-15,-12-10-6 0,8 11 19 0,0 0-16 16,-4 9 14-16,1 0 24 0,3 4 4 16,0 1-6-16,2 2 1 0,2-9 5 0,0 4 7 15,0 2 0-15,15 18-6 0,-8-17-9 16,2 0-3-16,5-4 4 0,-2-3 6 0,3-1 3 15,-2-4-11-15,0-3 8 0,-4 0-16 0,4 0-2 16,20-15-21-16,-13 4-10 0,-3-1-10 0,-2-4-6 16,1 0-7-16,-2-1-17 0,-3-2-4 15,0 0-1-15,-3 2 3 0,-1-2 7 0,-2 4 5 16,-4 3-4-16,2 0 16 0,-2 5-3 16,-1 0-3-16,0 4-3 0,1 0 13 0,-1 3-1 15,-2-1 14-15,-1 3 20 0,0 0 5 16,1 4 7-16,-6 11 0 0,4-2 13 0,0 0 9 15,-2 7 0-15,2-1 6 0,1 4 19 0,3 3 7 16,0-13 1-16,0 8 8 0,0 5-4 16,0 2-24-16,0 3 8 0,12 34-25 0,-9-32 17 15,-1-2-7-15,-1 1-17 0,1-4-13 16,-2-14 19-16,0 6-12 0,0 2-18 0,0 0-18 16,0-4 5-16,0-3-19 0,0-4-13 0,0-4-33 15,0-2-38-15,-12 3-19 0,9-9 11 16,-1-2-126-16,1-2-13 0,0-2-40 0,-2-12-57 15,-2-2 29-15,2-2-227 0,1-1 39 16,1-3 36-16,1 1 35 0,0-2 52 0,-1 1 17 16,1 1 40-16,-2 0-11 0,2 4 19 15,1-4 28-15</inkml:trace>
  <inkml:trace contextRef="#ctx0" brushRef="#br0" timeOffset="119476.65">2785 2285 879 0,'4'-4'405'16,"3"-7"-58"-16,4 0 15 0,1 3-21 16,2 1-20-16,1 5-23 0,2-3-20 0,2 1-11 15,2 3-22-15,0 1-11 0,-11 0-3 0,6 0-20 16,24 12-31-16,-22-7 5 0,0 2-32 16,-4 8-7-16,0-5-11 0,-5 2-21 0,0 0 1 15,-5-3-27-15,-2 2 8 0,-2-2-17 16,0-1-18-16,0 3-15 0,-14 16-40 0,2-13-27 15,-3 1-20-15,0-4-78 0,0-2 12 0,-2 0-86 16,0-4-47-16,-1-1-61 0,9-4 27 16,-1 0-282-16,-2 0 44 0,3 0 28 0,1 0 61 15,8 0 26-15,-17-12 30 0,13 9 12 0,2-1 52 16,0 2 0-16,1-3 3 0</inkml:trace>
  <inkml:trace contextRef="#ctx0" brushRef="#br0" timeOffset="120450.24">3365 2126 871 0,'0'0'349'16,"0"-12"-9"-16,0 12-43 0,0 0-10 0,0 0-16 15,0 0-30-15,19-25-30 0,-17 25 7 0,-2 0-13 16,0 5-5-16,1 2 13 0,3 11-26 0,-4-7 7 16,0 6-14-16,1 27 5 0,-1-15-15 15,1 5-24-15,0-3 0 0,-1-2-12 0,0-12-29 16,0 6-2-16,0 3-18 0,0 0 7 16,0 3-28-16,0-5-10 0,0-2-26 0,0-4-21 15,0-4-47-15,0-2-34 0,0-5 0 0,0 0 6 16,0-7-119-16,0 0-57 0,1 10-36 15,2-14 26-15,-1 1-264 0,1-3 36 0,-2 0 9 16,5-6 64-16,0-1 5 0,0 0 47 16,4 2 2-16,-5-6 55 0,1 3 12 0,3 2 12 15</inkml:trace>
  <inkml:trace contextRef="#ctx0" brushRef="#br0" timeOffset="120684.86">3886 2239 251 0,'4'0'489'16,"-2"-2"-77"-16,1 1-56 0,-1 1-34 0,0-2-40 16,1 2-32-16,-1-2-30 0,-2 0-12 15,1 2-25-15,1 0-82 0,-2 0-63 0,-1 0-20 16,1 0-54-16,-2 0-59 0,0 0 9 0,0 0-357 15,1 2 32-15,1 0 27 0,-1 1 48 16,-1-1-3-16,1 3 20 0,0-2 20 16</inkml:trace>
  <inkml:trace contextRef="#ctx0" brushRef="#br0" timeOffset="120866.35">3920 2424 589 0,'-1'4'441'0,"1"-1"17"15,1 1-39-15,-1-2-39 0,0-1-51 16,-1 1-23-16,0 0-51 0,0 0-34 0,0-1-45 16,0-1-19-16,1 1-126 0,-2-1-92 0,0-1-71 15,1-1 13-15,1-1-352 0,-1 1 67 16,1 1 3-16,0-1 18 0,1-1 60 0,1 1 5 16,-2 0 17-16,1 0-5 0</inkml:trace>
  <inkml:trace contextRef="#ctx0" brushRef="#br0" timeOffset="122781.94">4620 2156 785 0,'0'0'330'0,"0"0"-18"16,0-14-33-16,0 14-38 0,0 0-4 0,13-23-27 15,-13 20-44-15,-1 1-2 0,0 2-3 0,1 2-17 16,1 2-16-16,0 0-13 0,4 12 63 15,-3 8 6-15,2-2-24 0,0 2-5 0,-1 5-7 16,3 1-18-16,0-3-9 0,0 2-2 16,-1 0-25-16,0-2-9 0,1-2 0 0,-4-3-12 15,4-2-28-15,-2-1-27 0,1-5-36 0,-3-1 2 16,1-5-72-16,-3-4-24 0,1-2-54 0,-1 0-61 16,0-2 23-16,0 0-254 0,0 0 35 15,3-12 33-15,-4 6-18 0,1-2 28 0,-4-10 1 16,4 8 37-16,0-3 19 0,-11-19 11 0,5 13 19 15</inkml:trace>
  <inkml:trace contextRef="#ctx0" brushRef="#br0" timeOffset="123132.42">4594 2191 568 0,'-3'-5'375'0,"1"0"-43"0,0 0-18 0,0 0-27 16,-1 0-10-16,3-2-30 0,-6-6-33 15,3 0-23-15,1 1 30 0,2 3-36 0,-1 1-19 16,1 8-12-16,0-12-38 0,12-15 14 16,-1 14-15-16,2-1-7 0,1 4-3 0,5-1-22 15,-1 1 2-15,4 5-5 0,2 2-5 0,0 3-11 16,-14 0-2-16,6 0-12 0,22 15 15 16,-19-8-11-16,0 2 2 0,-3 0-6 0,-2 3 3 15,-3-3-14-15,-2 4 4 0,-2 3-7 0,-4-6-11 16,-2-2 7-16,-1-8 1 0,0 9-14 15,0 2 6-15,-11 12-9 0,1-10-3 0,-1-3 3 16,-2 1-5-16,-2-1-19 0,0-2-5 0,-2 0-47 16,2-2 6-16,0 0-41 0,-1-4-42 0,2 1-21 15,4 0-29-15,0-3-36 0,10 0 23 16,0 0-205-16,-8 0-68 0,8 0 46 0,0 0-11 16,-6-8 48-16,9 5 33 0,1 1 27 0,3 0 16 15,2 1 14-15,11 0 19 0</inkml:trace>
  <inkml:trace contextRef="#ctx0" brushRef="#br0" timeOffset="123622.72">4945 2420 544 0,'-2'3'361'0,"-1"0"-24"15,0 0-43-15,1 0 8 0,-2 2-33 0,2-3-31 16,0 0-2-16,1 0-28 0,0 0-23 0,0 0-17 15,0-1 21-15,2-1-17 0,0 3-3 16,1-3-20-16,2 0-26 0,0-1-5 0,1-1-8 16,9-4-4-16,0-5-14 0,-1 1-10 15,4 1-1-15,-4-2-14 0,1-1-24 0,-2-2-11 16,-1-1 8-16,0 0-37 0,-1-1-10 0,-1-3 11 16,-1 0 1-16,-2-1-46 0,-2 1-8 0,-1-5 19 15,-3 1-16-15,2 2 6 0,-2 8 34 16,0-3-24-16,0-4 4 0,0 1 0 0,-20-19 5 0,15 22 0 15,-1 0 15-15,-1 4 4 0,0-1-17 16,-1 6 31-16,2-1-11 0,1 4-6 0,3 1-7 16,-2 2 7-16,1 0 0 0,3 1 32 15,0 0 1-15,0 0 16 0,-18 20 14 0,18-7 2 16,-3 6 20-16,3 1-1 0,0-9 13 0,11 23 4 16,-6-11 3-16,3 0 6 0,1 1-19 15,2 0 4-15,-1-2-14 0,1 3 1 0,0-2-13 16,0 1 8-16,-3-4-13 0,3 0-9 0,1 1-23 15,-3-4-12-15,1-5-29 0,0 0-36 0,-3-5 1 16,-1-2-58-16,0 0 11 0,1-3-78 16,-2 1-18-16,0-1-45 0,-5-2-46 0,0 0 30 15,7 0-209-15,0 0-33 0,15-12 25 0,-10 9 32 16,3-4 29-16,-2 3 39 0,2-2 11 16,0 2 63-16,2-1-22 0,2 0 23 15</inkml:trace>
  <inkml:trace contextRef="#ctx0" brushRef="#br0" timeOffset="124236.35">5500 2307 573 0,'2'-2'423'0,"-1"-3"-39"15,-1 1-53-15,0 0 19 0,0 0-29 0,-2-1-25 16,0 0-22-16,-2 1-19 0,2 1-27 16,-3 0-12-16,1 1-30 0,-2 2-1 0,0 0-24 15,-8 7-22-15,-1 0-7 0,2 3-3 16,-1 1-13-16,1 2-11 0,2 4-5 0,0 0-1 15,3 0-16-15,3 0 5 0,-1 0-8 16,3 1-24-16,3-5 10 0,0-13-17 0,0 10-2 0,0-1-5 16,0-2 10-16,12 6-23 0,-8-10-10 15,2-2-16-15,2-2-26 0,7-2-44 16,1-9-16-16,-1 3 1 0,0-1 9 0,0-2-24 16,-2-1-9-16,1-3-12 0,-2-1-4 15,-3 1 21-15,0 0-11 0,-2 2 23 0,-1 0 0 16,1 2 16-16,-3 4 32 0,-2 3 12 0,1-1-12 15,-1 2 29-15,-2 2 0 0,1 0 34 0,-1 2-3 16,-1 3 41-16,0 1 0 0,1 0 24 16,-2 2 8-16,2 1-3 0,1 12 5 0,-1-9 7 15,0 4 0-15,10 18-2 0,-6-15-5 16,5 0-2-16,-2-1-9 0,1-3-12 0,0-1 7 16,3-3-21-16,-3-1 2 0,-1-3-10 0,2-2-31 15,-3-3-2-15,-6 0-25 0,6 0-13 16,14-13-28-16,-8 3-3 0,-1 0-14 0,2-2-6 15,-5-2-5-15,3 0 9 0,3 1-26 0,-7-1 8 16,-2 1 15-16,0 2 5 0,-1 1 4 16,-2 4 15-16,-1 0 6 0,1 1 1 0,-1 0 6 15,0 2 25-15,0 1-6 0,-1 2 10 0,0 0 45 16,0 1 14-16,0 0 22 0,-1 4 11 0,1 0 12 16,0 1-1-16,3 14-12 0,-3-14 0 15,0 7 0-15,0 0-12 0,11 19-5 0,-4-15-8 16,0-3 2-16,1 0-8 0,1-3-14 0,2-3-4 15,-4-2-13-15,1-1-29 0,-1-3-44 16,-7-2-37-16,7 0-24 0,3 0 9 0,12-17-139 16,-13 3-53-16,3-1 27 0,-4-4-257 0,1 0-7 15,-4 1 62-15,1-3 45 0,-4-1-4 0,1 0 51 16,1 0 22-16,-2-2 23 0,2 3 17 16,-4 11 11-16</inkml:trace>
  <inkml:trace contextRef="#ctx0" brushRef="#br0" timeOffset="124368.71">5834 2114 661 0,'-10'-1'375'0,"0"1"-61"16,1 1-38-16,2 0-19 0,0 0-53 0,1 2-2 16,6-3-48-16,-12 4-54 0,9-1-40 15,0-1-46-15,0 1-49 0,0 0-47 0,0 1 8 16,2-2-246-16,3 0-51 0,3 3-1 16,0-3 27-16,8 4 42 0,2-1-6 0</inkml:trace>
  <inkml:trace contextRef="#ctx0" brushRef="#br0" timeOffset="124772.28">5963 2276 487 0,'6'13'423'16,"2"0"-28"-16,-1 1-57 0,0-1 4 0,0 2-8 15,0-4-22-15,1 7-14 0,-1-4-29 16,2-2-11-16,-3 2-26 0,-3-6-13 0,1 1-15 16,-2-4-16-16,0 0-21 0,-2 0-13 0,1-1 4 15,0-1-5-15,-1 0-9 0,1-3-13 16,-1 0 8-16,0 0-30 0,0 0-4 0,0 0-15 15,-9 7 3-15,6-8-18 0,0 0-1 0,0-3-16 16,0 0-3-16,-1 0-20 0,-1-9-2 16,1 4-20-16,1-3 2 0,3 2-22 0,0 1 3 15,0-3-1-15,13-14 3 0,-4 14-10 16,1-1 12-16,4 5-5 0,0-2 7 16,2 1-16-16,-1 2 15 0,3 4-8 0,-2 0 9 15,-1 1-4-15,-7 2 15 0,2 0 0 0,17 15 10 16,-10-6 8-16,-2 2 19 0,0 2-10 15,-4 3-1-15,-1 0-2 0,-2-1 10 0,-3 1-16 16,-1-2 6-16,-2-1-18 0,-2-2-21 16,0-11-16-16,0 9-21 0,0-1-13 0,0 0-47 15,-10 3-17-15,8-6 10 0,1-3-100 0,0 0-40 16,-2-2-52-16,2 0-42 0,0-3 28 0,2 0-224 16,2-3 30-16,3-11 18 0,2 0 61 0,2-2 16 15,1-3 39-15,0 0 17 0,2-2 37 16,-1 4 4-16,-1-2 8 0</inkml:trace>
  <inkml:trace contextRef="#ctx0" brushRef="#br0" timeOffset="125038.49">6405 2089 804 0,'0'-5'467'0,"1"1"-53"0,0-1-49 16,-1 2-29-16,0 0-24 0,2 2-18 0,0 1 10 15,-1 2 5-15,3 0-28 0,-1 3 4 16,7 7-12-16,-3 5 9 0,2 3-41 0,2 0-27 15,-4 4 24-15,1 1-11 0,-1 2-23 0,0-1-38 16,-5 3-12-16,3-1-7 0,-1-1-30 0,-2 1 2 16,1-3-25-16,0-1-26 0,-1-3-4 0,5-3-75 15,-4-2-38-15,-2-6-13 0,0-3-25 16,1-3-51-16,1-2 15 0,-3-2-150 0,0 0-59 16,16-13 30-16,-10 5-258 0,3-6-14 15,-4-1 47-15,1-1 42 0,4-1 28 0,-5-3 43 16,1 4 28-16,-2 1 27 0,1-3 15 0,-3 3 10 15,1 4 56-15,0 0-36 0</inkml:trace>
  <inkml:trace contextRef="#ctx0" brushRef="#br0" timeOffset="125222.48">6494 2256 534 0,'-6'1'524'0,"1"-1"-52"0,0 2-38 15,1-2-45-15,1 0-39 0,1 0-39 0,-1 1-34 16,3 0-23-16,0-1-42 0,2-1-18 15,1-2-38-15,10-4-60 0,3 1-11 0,8 0-117 16,-2-2-68-16,3 0-56 0,3 0-67 0,-2 0 20 16,2 1-250-16,2 4 8 0,0-2 30 15,-18 5 28-15,4 0 43 0,1 0 18 0,-2 0 22 16,12 12 31-16</inkml:trace>
  <inkml:trace contextRef="#ctx0" brushRef="#br0" timeOffset="125768.94">6762 2337 929 0,'-9'11'362'16,"7"-6"-48"-16,3 0-40 0,-2 0-34 0,1-4 62 16,1 1 5-16,2-1-9 0,0 0-19 15,0-2-34-15,2-1-18 0,9-3-33 0,0 0-20 16,0-4-12-16,1 1-16 0,-1-1-10 16,0-1-26-16,-3-2-14 0,-2 0-3 0,-1 5-9 15,-4-2-18-15,-1 1-9 0,0 1-24 0,-2 2 8 16,-1-1-8-16,0 6-6 0,0 0-5 0,0 0-3 15,-12-6 4-15,6 7-15 0,-6 7 9 16,2 1 7-16,-3 4 2 0,5 1 4 0,0 5 20 16,1 1-2-16,4 0 14 0,3 2-12 0,0-13 4 15,0 8-3-15,13 19 0 0,-4-16-20 16,1-4-3-16,1-5 0 0,0-1 14 0,-1-4-5 16,7-2-10-16,-2-4-19 0,-6 0-6 15,4 0-33-15,19-18-10 0,-14 6-27 0,-1-1-19 16,-1 0 2-16,-2-2 7 0,2 0-49 0,-5-2-25 15,0 1 26-15,-3 1 4 0,0 0 9 16,-3-2 18-16,0 3-4 0,1 6 47 0,-3-1 8 16,-3 2 21-16,1 0 3 0,-1 1 41 0,0 3 18 15,0-1 7-15,1 2-10 0,-1-1 8 16,0 1 15-16,1 0 3 0,-1 2 21 0,0 0 3 16,0 0 5-16,0 0 15 0,11 9-4 0,3 3 27 15,-1 3-15-15,2 1-4 0,1 2 30 16,3 0-15-16,-4 0-17 0,3-1-15 0,-4 2-14 15,2-1 10-15,-1 3-18 0,0-4-3 16,-4-3-16-16,1 1-20 0,-2-5-27 0,-3-3-16 16,-3-1-22-16,1-3-27 0,-1-2-45 0,-4-1-50 15,0 0 14-15,0 0-125 0,7-10-34 0,-7 3-48 16,1-10 29-16,-1 9-246 0,0-6 44 0,0-1 30 16,0 1 51-16,0-3 41 0,0 2 29 15,0 1 25-15,-10-16 13 0,10 23 26 0,0-2 15 16,0 1 8-16</inkml:trace>
  <inkml:trace contextRef="#ctx0" brushRef="#br0" timeOffset="125969.97">7334 2299 988 0,'0'0'337'0,"0"0"61"0,0-9 10 0,0 9-41 16,0-6-18-16,0 6-15 0,0 0-27 15,0 0-6-15,-10-8-30 0,8 11-7 0,-2 1-6 16,-3 8-17-16,-2 0-12 0,-1 7-16 0,-1-4-23 16,-2 4-13-16,3 1-18 0,-4-3-19 15,0 6-11-15,1-6-67 0,-3 1-34 0,2-4-35 16,2-2-58-16,0 0-31 0,3-4-12 0,1-1 12 15,4-2-158-15,-1-5-41 0,5 0 27 16,0 0-243-16,0-3-22 0,1 1 30 16,3-1 41-16,1 2 33 0,10-7 31 15,0 3 45-15,4-1 3 0,1-7 2 0,-3 1 54 16,3 0 1-16</inkml:trace>
  <inkml:trace contextRef="#ctx0" brushRef="#br0" timeOffset="126254.22">7437 2194 278 0,'11'-25'526'15,"-1"3"-112"-15,-1 3 39 0,-2 2-24 16,-3 6-22-16,0 3-40 0,0 2-41 0,-1 2-23 16,0 4-6-16,-3 0 9 0,0 0-7 0,9 23-30 15,-5-5 26-15,-2 7-5 0,1 1-10 16,-3 3-13-16,4 0-21 0,-3 4-23 0,-1-1-8 16,0-17-20-16,0 9-21 0,0 5-16 0,-12 30-19 15,12-31-5-15,0-1-12 0,0-15-10 16,0 5-21-16,0 2-23 0,0-2-30 0,0 0-24 15,12 12-29-15,-11-21-26 0,1 1 4 0,3-5-71 16,-1-2-49-16,3-4-52 0,-1-1 24 16,10-4-149-16,-3-6-58 0,4 1 34 0,-8-3-267 15,8-2 8-15,-8 3 76 0,1-3 44 16,0-4 37-16,-1 3 23 0,-2 0 35 0,-2 4 28 0,-3 1 24 16,-2 3 19-16,0 10 18 0,0-10 25 15,0 0-8-15</inkml:trace>
  <inkml:trace contextRef="#ctx0" brushRef="#br0" timeOffset="126462.78">7420 2323 614 0,'-6'0'568'15,"2"1"-77"-15,1 0-56 0,-1-1-27 0,1 1-41 16,1 0-25-16,0-1-45 0,0 0-17 16,4 0 1-16,2 0-47 0,0 2-5 0,3-3-31 15,14 0-26-15,-9 1-12 0,9 0-57 0,29-10-53 16,-20 3-89-16,1 2 2 0,-1-1-177 0,1-2-81 15,-4 4 27-15,3-3 28 0,-3 1 21 16,-1-1-285-16,2 1 40 0,1 1 65 16,0-1 15-16,3 2 31 0,1-3 9 0,5 2 52 15,6 1 29-15,2-1-6 0</inkml:trace>
  <inkml:trace contextRef="#ctx0" brushRef="#br0" timeOffset="126948.57">8658 2031 887 0,'0'-3'358'0,"-1"-1"-49"0,-1 2-32 0,2-1-17 15,-2 1-15-15,2 2-29 0,-1 0 25 0,2 4 21 16,0 1 9-16,2 13-5 0,-3-7 4 16,9 23-20-16,-4-7 12 0,2 2-3 0,-1 0-27 15,-1-2-15-15,1 2-27 0,0 0-20 16,-1 2-3-16,-1-2-27 0,-1 3-6 0,1-3-21 16,-2-4-10-16,0-4-31 0,1-4-21 0,-2 0-46 15,0-7-42-15,-1-10-45 0,0 0 8 16,0 0-179-16,0 9-82 0,-1-14 31 0,2 0-290 15,4-12 41-15,-4-2 32 0,-1 9 67 16,0-7 19-16,0-1 15 0,0-2 36 0,0 0 57 16,0 0-1-16,0 1 18 0,0 0-6 0</inkml:trace>
  <inkml:trace contextRef="#ctx0" brushRef="#br0" timeOffset="127251.37">8645 2104 770 0,'-5'-9'498'0,"0"3"-21"0,1-1-18 0,2 0-44 15,0 2-19-15,1-1-49 0,1 2-32 16,1-1-21-16,-1 5-11 0,0-9-39 0,19-13-11 16,-5 8-14-16,3 4-19 0,5 0-19 15,-1 4-20-15,7 0-27 0,-1 4 2 0,1 2-8 16,-15 0-28-16,8 0 5 0,24 20-36 16,-22-8 6-16,-6 2-6 0,0 2-11 0,-4 0-1 15,-3 2 3-15,-5-1-18 0,-1 0-5 0,-3 0-9 16,-1-10-17-16,0 4-1 0,-17 15-12 0,5-12-8 15,-3-1-17-15,0 0 2 0,-6-3-24 16,0-4-33-16,1 1-28 0,-4-5-33 0,4 0 12 16,3-1-110-16,8-1-20 0,-1 0-55 15,-10-10-30-15,14 6 32 0,2-1-257 0,3 2 81 16,1-1 38-16,3 0 15 0,1 0 35 0,1 1 10 16,12-3 35-16,3-1 24 0,1 4 52 15,3-1-51-15</inkml:trace>
  <inkml:trace contextRef="#ctx0" brushRef="#br0" timeOffset="127549.67">9242 2109 214 0,'-2'-3'548'0,"-1"3"-115"15,1-3-68-15,0 1 37 0,0 1-43 0,0 0-21 16,0-1-16-16,1 2-13 0,-2-2-20 0,3 1-37 15,0 1-24-15,0 0-3 0,2 1-14 16,0-1-15-16,4 1 5 0,2-1-18 0,15 1-32 16,-10-1-20-16,8 0 14 0,5 0-33 15,2 0-2-15,2 0-27 0,-1 0-13 0,0 0-35 16,-1 0-30-16,-2 0-18 0,20-8-54 16,-25 2-52-16,-2 3 11 0,-1-2-99 0,-10-3-43 15,1 4-61-15,-4-2 27 0,-2 2-246 0,-3 4 16 16,0 0 38-16,0 0 34 0,0 0 32 15,-11-12 24-15,3 11 36 0,0 1 38 0,-13-2 3 16,0 2-13-16</inkml:trace>
  <inkml:trace contextRef="#ctx0" brushRef="#br0" timeOffset="127776.78">9421 2048 293 0,'-7'0'469'0,"0"1"-43"16,2 1-62-16,1 0-47 0,-2-1 39 0,2 2 4 16,0 3-13-16,-3 5-12 0,1 4-9 15,2 3 8-15,-1 2-14 0,4 3-34 0,1-11 25 16,0 7-20-16,12 30-27 0,-5-23-31 0,-1 3-13 15,-1 0-35-15,-2 1-15 0,3-6-28 16,-1 0-51-16,1-2-9 0,-3-3-53 0,1-1-29 16,-1-11-26-16,-2 2-48 0,0-4-30 15,0 0-53-15,1-3 14 0,0-2-140 0,-2 0-57 16,0 0 31-16,0 0-281 0,0 0 44 0,18-24 57 16,-4 10 10-16,1-1 44 0,3 3 40 15,3 1 15-15,1-4 47 0,5 3 12 16,3-1 17-16,2-2 11 0</inkml:trace>
  <inkml:trace contextRef="#ctx0" brushRef="#br0" timeOffset="135895.07">11105 1981 563 0,'0'0'311'0,"0"0"-41"0,0-14-29 16,0 14-9-16,0 0-20 0,10-23-23 0,-10 21-20 15,0 2-21-15,-1-1-1 0,1 2 6 0,1 3-18 16,-2 3 13-16,4 13-17 0,-3-9 43 16,7 28 9-16,1-9-7 0,-2-3-18 0,0 2 3 15,1 2-20-15,1-1-19 0,-1-1-9 16,-1 0-14-16,-1 2 13 0,1-3-26 0,-1-1-4 16,-2 0-2-16,-1-4-18 0,0 0 0 0,0-6-2 15,-2-5-13-15,0-2-5 0,1-3 4 0,-1-7 0 16,0 0-11-16,0 6-8 0,-10 3 0 15,5-7 3-15,0-2-33 0,-1 0 0 0,0-2 0 16,-11-4 0-16,5-1-10 0,-1-1-10 16,5 2 7-16,2 1 4 0,-1 1-2 0,2 1-4 15,-1 0 0-15,3 0-9 0,0 1 12 0,0 1 11 16,3-1-13-16,-1 2 5 0,1 0 38 16,5 0-1-16,0 1 16 0,2 2 0 0,9 1-1 15,5 2 19-15,1 0 0 0,1-1-9 0,0 1 9 16,1-4-4-16,0-2-3 0,-1 4-14 0,-1-1 4 15,6-1-8-15,-5 3 4 0,-1-3-15 16,-4-2-4-16,-11 0-15 0,5 0-11 0,-2 0-8 16,-1 0-21-16,0 0-22 0,-3 0-6 15,-6 0-35-15,7 0 10 0,-7 0-106 0,9-16-28 16,-9 12-22-16,-2-2-46 0,-3-6 29 16,-4 0-242-16,1 0 3 0,-3-1 59 0,-2 1 54 15,2 1 16-15,1 2-1 0,-1-2 37 0,-1-1 19 16,-1 0 20-16</inkml:trace>
  <inkml:trace contextRef="#ctx0" brushRef="#br0" timeOffset="136161.77">11131 1973 801 0,'0'-2'365'0,"-3"-2"-55"15,1 2 37-15,0-1-21 0,0 0-40 0,1 0-12 16,2 0-37-16,1-1-45 0,2-1-4 0,7-3-9 16,3-1-13-16,3 0-14 0,4 1-31 0,0 2-1 15,2-2-19-15,-1 3-19 0,0 2-23 16,0 1-31-16,-1 2-3 0,-6 0-83 0,-8 0-30 16,1 0-40-16,0 0-46 0,1 0-35 0,4 10 19 15,-8-8-301-15,-2 3 52 0,-1 0 30 16,-1 0 27-16,0-1 22 0,-2 1 40 0,1 0-6 15,-2 1 60-15</inkml:trace>
  <inkml:trace contextRef="#ctx0" brushRef="#br0" timeOffset="136391.39">11194 2155 879 0,'-3'1'353'0,"2"3"-32"0,-1-1-19 16,-2-2-37-16,3 1 17 0,0 1-24 15,0-3-41-15,-2 2 4 0,4-1-16 0,-1 3-16 16,2-2-16-16,1 0-36 0,1-1 5 0,0 0-33 16,1 1-22-16,0 0-34 0,14 2-3 0,-3 2-86 15,2-3-57-15,-4-1-35 0,7-2-50 16,0 2 15-16,-2-2-271 0,1 0-8 16,3 0 33-16,-13 0 28 0,7 0 20 0,1 0 24 15,3 0 51-15,0 0-6 0,0 0 2 0</inkml:trace>
  <inkml:trace contextRef="#ctx0" brushRef="#br0" timeOffset="138059.38">11691 2382 585 0,'0'0'403'0,"0"0"-45"15,0 0-39-15,0-12-34 0,0 12-31 0,0 0-13 16,0 0-29-16,0 0 33 0,0 0-2 16,-12 22-10-16,12-12-14 0,6 18-22 0,-2-9-12 15,-1 1-25-15,-1-1-13 0,0 1-20 16,0 2-6-16,1-3-14 0,0-3-6 0,-1-4-38 0,0-4-25 16,-2 0-31-16,2-2-24 0,-1-2 3 15,0 1-83-15,0-1-25 0,-1-2-50 0,2-3-52 16,1 0 20-16,-2 0-226 0,0-1-28 15,0-2 4-15,0 1 51 0,1-1 5 0,0-1 46 16,0-1 11-16,4-10 3 0,-3 0 16 0</inkml:trace>
  <inkml:trace contextRef="#ctx0" brushRef="#br0" timeOffset="138271.91">11818 2356 556 0,'4'-1'359'0,"-3"-1"-32"0,2 2 0 16,1 2-24-16,-2 1-40 0,7 11 59 0,1-1-42 15,-2 5-11-15,-1 0-33 0,0 4-19 16,-2-3-19-16,-3 0-36 0,3-1-2 0,0 1-38 16,0-1-37-16,-1-8-51 0,3 4-3 15,-4-3-55-15,0-2-60 0,-1-4-38 0,0 1-47 16,0-2-52-16,-1-2 20 0,2-1 19 16,-3-1 16-16,0 0-260 0,0 0 7 0,0 0 23 15,0 0 47-15,14-11 17 0,2 0 20 16,-3 3 15-16</inkml:trace>
  <inkml:trace contextRef="#ctx0" brushRef="#br0" timeOffset="138709.57">12547 1901 691 0,'0'-3'356'16,"0"-2"-64"-16,0 2 5 0,3 0-41 0,-4 0-31 15,1 0 38-15,1 0-23 0,-2 0-39 0,0 2-11 16,0-1-20-16,-1 2 4 0,-1 0-12 0,0 1-17 15,-1 3-3-15,-6 7-2 0,0 4 7 16,-1 2-9-16,1 2-3 0,-1 3-7 0,-1 0 11 16,3 2-2-16,-1 3-5 0,0-1-13 0,5 3-9 15,-4 1 6-15,3-1-8 0,0 3-9 16,4-2-14-16,2-13-4 0,0 5-19 0,0 5 9 16,0-1-31-16,16 28-27 0,-4-33-9 0,1 1-36 15,2-2-16-15,1-2-37 0,2-3-15 0,2-1 10 16,1-1-98-16,0-4-19 0,2-1-24 0,-1-3-28 15,4-2-20-15,-3-2 27 0,1 0-254 16,-13-1 24-16,6 0 50 0,2 0 41 16,24-12 4-16,-19 7 14 0,-2 1 39 0,3-2 37 15,1-4-25-15</inkml:trace>
  <inkml:trace contextRef="#ctx0" brushRef="#br0" timeOffset="139243.99">13113 2158 635 0,'-3'-16'314'0,"0"0"-4"16,-3 1-26-16,-2 0-34 0,0 1-44 0,-1 2-8 15,-2 1 22-15,0 0-19 0,-1 1-24 0,1 3-18 16,3 4-18-16,-1 1-9 0,-1 0-10 0,10 2-13 15,-11 0 27-15,-20 12-18 0,15-2 7 0,-1 4-1 16,2 3-18-16,-2 1 2 0,4 6 3 16,2-5-1-16,2 2-10 0,0 1 5 0,6 0 1 15,-2-1-22-15,4-1 1 0,1-2-14 0,0-9 0 16,0 1-14-16,0 0 0 0,15 13-7 16,-5-13-1-16,-2-5-19 0,3-2-9 0,-2-1-19 15,-9-2-6-15,12 0-28 0,19-12-8 0,-12 4-13 16,-4-1 5-16,2-2-14 0,-2 1-9 15,-2-4-6-15,-4-2 11 0,3 0-11 0,-2-1 17 16,-2 1-4-16,-1-1 3 0,-1 8 33 16,-4-1 9-16,1 2-11 0,-1 2 5 0,-1-1 38 15,0 3 16-15,-1 0-17 0,0 2 16 0,0 2-5 16,0 0 27-16,-2 0 2 0,0 1 8 0,1 2 6 16,0 2-1-16,0 0 8 0,1 2 10 0,-1 0 5 15,1 3-9-15,0 2 4 0,0 3-11 16,0-1 13-16,12 20-23 0,-6-17-1 0,-1-2-6 15,4 0-7-15,1-2-40 0,-3-5-17 16,1-3-35-16,3 2-39 0,2 1 7 0,-2-3-63 16,-2-4-66-16,-9-1-29 0,8 0-73 0,1 0 29 15,-1 0-236-15,-2 0 11 0,1 0 35 0,-1 0 41 16,8 0 57-16,-2 0 11 0,3-7 52 16,17-4 3-16,-14 7-27 0,0 2 6 0</inkml:trace>
  <inkml:trace contextRef="#ctx0" brushRef="#br0" timeOffset="141383.68">11660 2494 298 0,'0'-13'288'0,"0"13"-22"16,0 0-25-16,0 0-15 0,0 0-17 0,0 0-13 15,0-14-17-15,0 14-10 0,0 0-25 16,0 0-9-16,0 0 6 0,11-18-11 0,-12 17-23 15,0-2-4-15,1 3 8 0,1 0-13 16,-2-2-8-16,1 3-9 0,-1-2 31 0,1 1-37 16,0-1 18-16,0 0-22 0,0 0-31 0,0 1 7 15,1 0-23-15,-2 1 36 0,3 1 2 0,-1 2 1 16,2 2-6-16,2 10 30 0,-1 4 1 16,2 4 22-16,-1 0-8 0,-1 4 13 0,2 2-3 15,-2 1-7-15,-2-2-4 0,1 1-14 16,1-1-9-16,-2 4-5 0,-1-3-1 0,2-2-8 15,-1-1-10-15,-1-3-5 0,1-2-17 0,-2-13-16 16,0 2-9-16,0 0-27 0,0-1 5 0,0-2-24 16,0-1-11-16,0-7 5 0,0 0-103 15,0 7-53-15,0-10-28 0,-1-1-46 0,1-4 24 16,1-11-244-16,-1 9 36 0,0-7 34 0,0-3 16 16,0-1 45-16,0-4 16 0,0 1 44 15,0 0-23-15,0 0 19 0</inkml:trace>
  <inkml:trace contextRef="#ctx0" brushRef="#br0" timeOffset="141758.18">11731 2472 980 0,'-3'-3'358'0,"3"1"-48"15,-2-1 0-15,4-1-62 0,-4 0-29 0,1 0 16 16,0 2-28-16,1-4-22 0,0 0-13 0,2 1-11 15,0-2-21-15,7-4 2 0,-1 2 0 16,1 1-24-16,3 2-15 0,1-1-4 0,-2 2 6 16,1 2-17-16,-12 3 1 0,9 0-6 0,15 12 3 15,-10-2 1-15,0 6 6 0,-4-1-4 16,-1 3-11-16,0-2 3 0,-2 5-4 0,-1-1-5 16,-2-1-4-16,-1-4-3 0,-2 2-13 15,-1-9 1-15,0 1-9 0,0 1-1 0,0 0 12 0,-15 14-10 16,8-11-5-16,-5-2 0 0,-1-1-1 15,-2-1-20-15,2-2-15 0,-6-1-11 16,3-2-34-16,-3-1-12 0,2-3-10 0,0 2 6 16,4 1-68-16,0-3-10 0,13 0-38 0,-9 0-14 15,1 0-33-15,-1 0-37 0,2 0 26 0,7 0-214 16,-14-12-21-16,12 9 10 0,-3 1 20 0,4-1 49 16,1 1 28-16,0-1 24 0,0-2 2 15,3 2 14-15,11-8 14 0</inkml:trace>
  <inkml:trace contextRef="#ctx0" brushRef="#br0" timeOffset="142317.22">13552 2241 523 0,'1'-2'453'16,"1"2"-79"-16,0 3 19 0,0-1-28 0,-1 0-25 15,1 5-22-15,2 7-27 0,-2-1-10 16,0 6-43-16,-2-4-10 0,0 5-28 0,0-10-15 16,0 5-30-16,-13 20-7 0,9-16-43 15,1-8-43-15,-5 7-54 0,7-5 0 0,-1-4-91 16,0-2-67-16,-1-4-53 0,2 0 19 0,0-2-283 15,0-3-28-15,1-1 67 0,0 0 27 16,1-3 33-16,6-9-1 0,-2-3 56 0,1-1-22 16,1-1 49-16</inkml:trace>
  <inkml:trace contextRef="#ctx0" brushRef="#br0" timeOffset="142801.52">13730 1907 1109 0,'2'-6'417'16,"0"3"-21"-16,-2 0-79 0,1 1-29 0,1 0-18 16,-1 5 0-16,0 1-7 0,1 2-3 0,3 12-13 15,-2 4-11-15,2 4-21 0,2 2 5 16,-1-2-16-16,0 6 2 0,0-6-22 0,1 1-20 16,-1 1-29-16,0-1-7 0,0 0-21 0,-1 0-3 15,-1-1-7-15,1-6-13 0,-3-2-14 16,2 1-7-16,-4-6-9 0,1-8 16 0,0 3-25 15,1-4 12-15,-2 1-14 0,0-5 11 0,0 0-19 16,0 0-15-16,0 0-12 0,-4 5-16 16,4-8-9-16,-2-1-11 0,2-2-2 0,0-1 9 15,0 0-19-15,0-2 9 0,0 2-1 0,0-4 16 16,0-2-6-16,11-9 3 0,-6 14 3 16,0 3 2-16,4-4-9 0,5 1 17 0,0-1-16 15,4 6-3-15,1 3 17 0,-8 0-9 16,2 0 5-16,5 0 11 0,20 11 5 0,-17-5 19 15,-5 2-15-15,-1 1 1 0,-4 0 9 0,-5-1 3 16,0 1 6-16,-6-1 7 0,1-1 12 16,-1-7-9-16,0 11-1 0,-17 12 4 0,8-13-21 15,-9 2 4-15,0-5-15 0,-2-3 8 0,-3 2-36 16,1-6-12-16,-2 0-28 0,12 0-52 0,-4 0-25 16,-2 0 13-16,-17-14-121 0,18 5-48 15,10 1 27-15,-3-8-230 0,5 2-55 16,3 1 39-16,2 13 37 0,0-13 31 0,11-19 49 15,-2 18 27-15,9-1 25 0,-4-1 25 0,5-1 10 16,3-1 1-16</inkml:trace>
  <inkml:trace contextRef="#ctx0" brushRef="#br0" timeOffset="143117.85">14050 1682 953 0,'1'-2'392'0,"1"1"-55"0,1 2 11 0,3 0-10 15,10 6-11-15,2 7-11 0,3 1-17 0,0 1-1 16,3 2-17-16,0 6-30 0,1 3 6 0,-1 5-19 16,1 1-36-16,-2 3-6 0,-3 0-23 15,-2 3-6-15,-4 0 3 0,-5 1-33 16,0-1-2-16,-5-3-19 0,-2-4-13 0,-2-14-35 15,0 8-14-15,-18 32-49 0,7-30-26 0,-7 1-34 16,1-1-38-16,-4-1-47 0,1-3 12 0,-4-3-135 16,-2-4-40-16,0-2 27 0,4-3-294 15,-1 0 48-15,3-4 41 0,3-2 22 0,6-3 52 16,11-3 33-16,-7 0 33 0,7 0 12 16,-4-12 15-16,11 9-8 0,14-9 42 0</inkml:trace>
  <inkml:trace contextRef="#ctx0" brushRef="#br0" timeOffset="143419.16">15267 2037 963 0,'0'1'468'0,"2"-1"-42"0,-1 1-33 15,3 0-16-15,0 1-15 0,6-1-17 0,7 4 6 16,12-1-34-16,3 0-35 0,1 0-13 16,3-1-27-16,3 0-28 0,1 1 6 0,0-1-38 15,1 1-50-15,-3-4-15 0,-4 3-68 16,4-3-57-16,-7 1-46 0,-16-1-54 0,5 0 9 16,0 0-102-16,-4 0-67 0,-3 0 25 0,-5 0-302 15,-8 0 8-15,8-4 57 0,-12 4 27 16,-4 0 47-16,-9 3 1 0,5-3 68 0,-8 0 20 15,-27 8-21-15,15-4 14 0,1 0 36 16</inkml:trace>
  <inkml:trace contextRef="#ctx0" brushRef="#br0" timeOffset="143630.82">15322 2201 274 0,'-10'4'525'0,"5"0"-110"16,-1-1 42-16,4 0-11 0,0 0-19 15,4 0-34-15,2-1-27 0,0 2-34 16,11-1-13-16,6 0-26 0,2-2-42 0,8 1-40 15,5-1 2-15,-18-1-36 0,7 0-32 0,9 0-54 16,2 0-43-16,2 0-35 0,41-14-51 0,-39 12 5 16,-6-1-116-16,2 0-28 0,-2 1-57 15,1 1-63-15,-5-5 30 0,-3 5-244 0,-6-6 28 16,0 2 51-16,-3-2 29 0,-2 0 28 16,-10-1 26-16,4-2-5 0,-6 0 41 0,-1 1 0 15,-3 0 12-15</inkml:trace>
  <inkml:trace contextRef="#ctx0" brushRef="#br0" timeOffset="143916.08">15832 1864 560 0,'-8'-4'473'0,"4"1"-51"0,2 1-13 16,0 0-59-16,1 1-24 0,-1 1-21 0,4 0 7 16,1 3 2-16,3-2-30 0,12 10 17 0,5 2-32 15,-3-1-20-15,7 4 0 0,2 3-13 16,0 2-23-16,-1 2-12 0,3 1-13 0,0 2-13 15,-4-1-24-15,1 2-6 0,-4 1-10 16,-4-1-31-16,-2 0-9 0,-5-1-3 0,-3-1 0 16,-4 3-30-16,-6-3-5 0,0-13-35 0,-22 22-24 15,6-14-39-15,-6 1-37 0,-7-3-39 16,-3 0-39-16,-1-2 15 0,-3-1-139 0,-3-1-60 16,-1-1 29-16,0-1-282 0,-4-1 40 15,11-3 25-15,1-2 71 0,3-2 33 0,-2 2-13 16,6-5 50-16,14-1 38 0,-3 0 45 0,5 0-30 15,9 0 43-15,-6-10-17 0</inkml:trace>
  <inkml:trace contextRef="#ctx0" brushRef="#br0" timeOffset="144417.46">17588 1864 689 0,'4'-2'380'0,"-2"-3"-36"0,0 3-23 15,-2 2-48-15,0-3-25 0,1 3-29 0,0 3 73 16,1 1 9-16,0 1-6 0,2 14-13 16,0-1-11-16,-1 6-16 0,3 3-3 15,0 2 5-15,-1 2-18 0,1-6-30 0,0 1-11 16,0 0-10-16,0 2-31 0,-2 0-16 0,1-2-16 16,1-3-2-16,-3-2-22 0,1-1-6 15,1-3-10-15,1-4-9 0,-3 0-6 0,-3-6-7 16,5-2 19-16,-1 1 1 0,7 3-28 0,5-4-2 15,2-1 22-15,1-4-24 0,5 0-11 0,-12 0 5 16,7 0-27-16,5 0 15 0,4 0-16 16,1-7-10-16,30-3 0 0,-28 4-41 0,-5 0-5 15,1 1-45-15,-2-1-23 0,-4 0-15 0,-4-1-46 16,0 3 15-16,-7-5-138 0,1 0-30 16,-8 0-45-16,-3 2 32 0,0 7 29 0,0-8 28 15,-15-11-268-15,3 5 42 0,-5-1 35 0,3 3 43 16,-4-1 21-16,-1 0 9 0,-1-1 56 15,-2-1 24-15,2 2 12 0,0 0 9 0</inkml:trace>
  <inkml:trace contextRef="#ctx0" brushRef="#br0" timeOffset="144645.56">17606 1842 937 0,'-1'-4'466'0,"0"-2"-37"0,1 0-22 16,1 1-28-16,1 0-30 0,0 0-38 0,8-2-9 15,2-5-41-15,4 2 7 0,2 1-39 16,5 0-9-16,3 2-22 0,1 1-35 0,4 1-18 16,2 1-20-16,-5-2-35 0,1 4-44 15,-4 2-59-15,-13 0 1 0,5 0-163 16,0 0-65-16,-3 0-38 0,-2 0 28 0,-2 0-280 16,5 11 39-16,-15-8 37 0,3 0 26 0,-6 0 20 15,1 2 22-15,-5 7 40 0,-4-1 45 0,-1 1 15 16,-4 0 7-16</inkml:trace>
  <inkml:trace contextRef="#ctx0" brushRef="#br0" timeOffset="144852.11">17674 1982 539 0,'-5'3'474'0,"1"0"-18"0,2-1-29 0,-1 1-19 16,1-1-30-16,0 0-21 0,0-1-37 0,2 2-19 15,2-2-11-15,3 2-13 0,-1-1-45 0,17 3-14 16,-2-3-21-16,8 1-44 0,3 0-56 15,-14-3-54-15,6 0-54 0,6 0 2 0,0 0-153 16,0 0-53-16,-2 0-63 0,-2 0 29 0,0 0-283 16,-5 0 38-16,-1 0 67 0,-2 0 10 15,0 0 27-15,17 7 28 0,-18-2 41 0,0 3-6 16,3 0 14-16,-1-1 23 0</inkml:trace>
  <inkml:trace contextRef="#ctx0" brushRef="#br0" timeOffset="145131.85">18306 2185 470 0,'-1'1'603'0,"0"1"-109"0,1 0-42 16,0 1-61-16,0 0-14 0,0 2-13 16,0-1-17-16,1 3-18 0,0-1-30 0,-1 4-9 15,0 6-18-15,12 21-29 0,-9-12-7 0,3 0-17 16,-3 0-24-16,2-1-21 0,-1-2-17 0,2-1-17 15,-4-2-53-15,4-2-19 0,-3-2-40 16,-2-3-19-16,2-2-41 0,-1-3-22 0,-2-2-30 16,0 0-31-16,4-3 10 0,-4-2-147 0,0 0-48 15,0 0 27-15,0 0-257 0,21-14-19 16,-16 4 66-16,0-3 9 0,7-1 31 0,-4-4 51 16,0 0 16-16,0-1 27 0,1-1 25 15,-2 1 15-15,0 0-11 0</inkml:trace>
  <inkml:trace contextRef="#ctx0" brushRef="#br0" timeOffset="145357.96">18489 2245 443 0,'0'-3'552'0,"1"0"-57"0,-1 3-62 0,1-1-43 15,0 0-20-15,0 3-1 0,0 1-5 16,1 2-9-16,6 10-16 0,-2 1-26 0,1 2-31 16,1 3 4-16,2 1-22 0,-2 2-22 0,1 1-48 15,-2-4-19-15,-4 2-4 0,1-7-52 0,3 0-12 16,-4 1-54-16,3-2-53 0,-2-6-27 15,-2-2-50-15,1-2-41 0,0-1-35 0,1-2 16 16,-2-1-155-16,-2-1-75 0,0 0 34 0,0 0-225 16,0 0 39-16,0 0 24 0,8 0 67 15,4-11 12-15,0 2 34 0,-1 1 24 16,4 2 31-16,-3-3 11 0,7 0-9 0,0-3-3 16</inkml:trace>
  <inkml:trace contextRef="#ctx0" brushRef="#br0" timeOffset="145776.58">19541 1693 388 0,'1'-4'444'0,"1"0"-49"0,-2 2-58 0,0-1 28 16,-1-1-21-16,1 1-33 0,-2 1-22 15,0-1-20-15,-1 1-33 0,-1 0-12 0,-1 1-27 16,-2-1-1-16,-6 8-26 0,-4 0 3 0,-1 6-9 16,0 5 1-16,0 2 2 0,2 3-7 15,-2 7-11-15,1 3-2 0,0 4-7 0,3 4-5 16,-1 0-2-16,4-1 11 0,0 7-16 15,4-5-11-15,4 2-14 0,1-3-36 0,2-21 9 16,0 8-15-16,11 35-38 0,-2-26-40 0,2-7-26 16,3 0-24-16,6-1-22 0,1-7-76 15,4 1 17-15,1-3-99 0,0-5-47 0,0 1-67 16,1-5 32-16,0 1-224 0,1-3 21 16,3-2 76-16,-1 0 40 0,-1-3 24 0,-5-3 18 15,-10 0 40-15,5 0 30 0,3 0 21 0,29-13 14 16,-23 8-33-16</inkml:trace>
  <inkml:trace contextRef="#ctx0" brushRef="#br0" timeOffset="146569.68">20052 1893 577 0,'0'-17'418'0,"19"-7"-25"0,-17 18-51 16,0-1 2-16,-1 3-20 0,0 2-52 15,3 0-12-15,-3 2-23 0,1 2 19 0,0 3-3 16,3 12-7-16,0 0 2 0,-3 2-28 0,3 3-14 16,0 4-8-16,1-1-3 0,-2-1-6 15,-1 2-24-15,2-3-30 0,-1-1-11 0,-2-3-21 16,2 0-5-16,-2-1 2 0,3-3-13 16,-4-3-38-16,1-2-28 0,-2-3-38 15,1-2-32-15,0 0-67 0,2-1 11 0,0-2-119 16,0-1-105-16,-3-1 30 0,0 0-295 0,7 0 52 15,-7 0 40-15,9 0 67 0,-9 0 6 0,16-12 26 16,-12 10 64-16,9-4 29 0,-3 1-15 16,4-1 58-16,3 1 9 0</inkml:trace>
  <inkml:trace contextRef="#ctx0" brushRef="#br0" timeOffset="146799.79">20398 2110 1058 0,'3'1'491'0,"2"1"-53"0,-1-1-13 0,-1 4 2 15,8 6-38-15,0-3-13 0,-3 5-26 16,0-1-33-16,-2 2-27 0,-5 0-24 0,3 1-28 16,-3-2-12-16,-1-2-21 0,0-2-8 0,0 1-40 15,0 1-22-15,0 2-12 0,-14 10-60 16,8-14-51-16,2-5-26 0,0 1-53 0,-1-2-60 16,1 1 11-16,0-1-150 0,0-2-38 15,1-2 26-15,-2 0-309 0,5 1 59 0,0 0 18 16,0 0 41-16,-7-11 67 0,6 7 6 0,1-2 40 15,1 1 5-15,5-11 58 0,2 4-27 16,0-4 4-16</inkml:trace>
  <inkml:trace contextRef="#ctx0" brushRef="#br0" timeOffset="147142.21">20696 1826 607 0,'1'-5'369'16,"0"5"-16"-16,0-3-49 0,0 1-37 0,-1 0 27 15,1 1-6-15,-1 1-25 0,1 0 9 16,-1 1-11-16,0 1-7 0,0 3 3 0,1 0-2 16,0 2-2-16,1 12-10 0,2 3-10 15,-1 2-20-15,1 1-5 0,0 1-13 0,1 1-13 16,-1 2-22-16,-1-3-17 0,2-1 3 0,-2-1-7 15,-2 0-23-15,1-5-11 0,-1 0-11 0,1-2-10 16,0-3-44-16,-1-2-59 0,0-3-27 0,-1-9-27 16,0 0-38-16,0 7-20 0,0-7 14 0,0 7-113 15,0-7-52-15,0 0-43 0,0 0 29 16,11 9-257-16,-10-10 51 0,2-1 39 16,-1 0 36-16,1-2 31 0,1 2-7 0,-1-1 40 15,2-2 22-15,8-5 26 0,2 1-12 0,0-1 51 16</inkml:trace>
  <inkml:trace contextRef="#ctx0" brushRef="#br0" timeOffset="147656.57">20988 1496 781 0,'0'-2'385'0,"0"2"-23"16,1 0-47-16,2 0 45 0,2 3-11 0,10 3 7 16,1 4-13-16,5 3-25 0,2 1-9 15,2 6 5-15,3 1-34 0,0 6-19 0,1 3-37 16,-1 5-11-16,0 4-23 0,-4 4-19 0,0 3-14 15,-2 3-15-15,-7-1-15 16,-2 3-2-16,-6-5-14 0,-7 3-12 0,0-28-10 16,-11 45-1-16,-1-25-9 0,-8 0-61 0,-3-2-50 15,-6-4-38-15,-5-2-56 0,-4 0 12 16,-2-3-145-16,-1-2-67 0,2-2 30 0,-3-1-328 16,2-6 57-16,2-2 46 0,3-2 61 0,0-3 9 15,4-2 41-15,1-1 61 0,2-1-8 16,1-3 29-16,0-1 53 0,3 1 10 0,2-2-23 15</inkml:trace>
  <inkml:trace contextRef="#ctx0" brushRef="#br0" timeOffset="164528.41">7150 2977 448 0,'0'-14'351'0,"0"14"-37"15,0 0-22-15,0-13-21 0,0 13-20 0,-3-19-27 16,3 17-24-16,1 0-32 0,-1 2-11 0,2 2 8 16,-2 3-6-16,3 11-17 0,1 4 32 15,-1 6 0-15,1 3-10 0,-1 2-8 0,2-2-27 16,-3 3 12-16,1-2-27 0,-2 3-4 0,-1 1-13 15,0-18-13-15,0 7 2 0,0 4-6 16,-12 30-11-16,7-30-8 0,-1 0-9 0,-3-5-1 16,2-3-14-16,-3 0 8 0,1-3-16 0,-2-3 9 15,2-2-5-15,-4-3 2 0,3-5-6 16,0 1-6-16,10-4-9 0,-8 0 7 0,-1 0-1 16,1 0 0-16,2 0-9 0,6 0 3 0,-16-11-7 15,12 9 1-15,1 0-1 0,1-1-6 16,1 3-9-16,2 0 2 0,2 3 21 0,4-3 15 15,12 4-16-15,4 1 22 0,3 4-5 16,0 0-1-16,0 0 3 0,-1-2-8 0,1 1-3 16,1 1-9-16,-2-1 17 0,-2 1-7 0,-2-2-8 15,-3-5-10-15,-6-1-27 0,-1 1-36 0,-1 0-37 16,-10-2 8-16,8 0-142 0,-1 0-68 16,5-12 26-16,-4 2-279 0,-2 0 45 0,2-3 34 15,-2-1 50-15,-2-4 19 0,-1-2 50 0,3 3-16 16,-2-4 26-16,0 5 15 0,-1 5 36 15</inkml:trace>
  <inkml:trace contextRef="#ctx0" brushRef="#br0" timeOffset="164957.55">7482 3398 217 0,'2'3'490'15,"-4"1"-112"-15,4 0-13 0,-2 0-49 0,0-1-9 16,0 0-27-16,0 0-15 0,0 0-37 0,0-1-29 15,1 1-1-15,0-1-14 0,1 1-13 16,1-1-14-16,0 0 1 0,1-2-15 0,1 3-26 16,1-3-3-16,1 0-17 0,1-1-1 0,-1-1-4 15,2 2-19-15,5 0-18 0,16-12-8 0,-18 10-2 16,2-5 0-16,-4 2-27 0,0-6 3 0,-1 4-15 16,-3 0 0-16,-2 3-2 0,-2-2 0 15,0 1-34-15,-2-1 22 0,0 3 0 0,0 3 0 16,0 0 11-16,0 0-9 0,-13-9 5 0,8 6-11 15,-3 1 4-15,1 2-2 0,-11 5-12 16,2 1 10-16,-2 2 17 0,2 1 6 0,1 3 6 16,3 0 20-16,-1 4-10 0,4-1 8 0,2 0 0 15,1 3 8-15,1 1 7 0,2-2-5 16,3-3 12-16,0-6-9 0,0 5-4 0,13 16-3 16,-3-15-5-16,3-5 0 0,2-2-1 0,5-2-17 15,0-5-28-15,-8 0-57 0,5 0 6 16,28-16-92-16,-22 8-28 0,-1-3-41 0,0-4-22 15,2 2 27-15,-5-3-226 0,1 1-45 0,-1-1 55 16,-2-1-9-16,0 2 41 0,-1-6 37 16,2 3 30-16,-3-2-2 0,-1 4 19 0,0-2 22 15</inkml:trace>
  <inkml:trace contextRef="#ctx0" brushRef="#br0" timeOffset="165271.89">7989 3151 368 0,'0'-5'501'15,"0"1"-100"-15,-1 0 23 0,0 0-25 0,0 0-26 16,0-1-31-16,1 3-31 0,-1 0-26 0,1-1-28 16,0 2-28-16,-1 0-24 0,0-2-15 0,1 3-17 15,-1 3-9-15,0-1 8 0,-1 2-2 16,2 1-13-16,-1 3-6 0,1 12 1 0,-1 1-19 16,1 3 7-16,-1 3-7 0,1-1-22 15,0-12-11-15,0 7-10 0,0 6 12 0,0 0-17 16,0 1-4-16,0-2-10 0,0 0-4 15,0-3-3-15,0-1 8 0,0-1-14 0,0-4-2 0,0-5-6 16,7 0-48-16,2 7-23 0,-5-16-18 16,2-1-25-16,-1 0-41 0,1-2-41 0,0 0-35 15,1 0 16-15,3 0-130 0,13-12-46 0,-3 3 31 16,-4-1-256-16,-2 0-3 0,-3-2 66 16,3 2 23-16,-5-4 51 0,2 2 31 0,-4-1 43 15,-3 3 33-15,1 2 24 0,-2 0 19 16,0 2-43-16,-2 1 48 0</inkml:trace>
  <inkml:trace contextRef="#ctx0" brushRef="#br0" timeOffset="165461.9">8034 3387 596 0,'-11'0'431'0,"4"0"-15"0,0 0-18 0,1 0-27 16,0 0-46-16,1 0-24 0,1 1-36 0,0-1-34 15,2 0-12-15,1 0-32 0,2 0-9 16,2-1-29-16,1 1-23 0,2-2-39 0,13 1-49 15,-8 1-4-15,30-8-155 0,-10 2-65 16,-1-1 18-16,2 1-315 0,4-2 37 0,1 2 33 16,2 1 29-16,1-4 18 0,1 4 29 0,3 4 11 15,-1-3 17-15,6 1 29 0</inkml:trace>
  <inkml:trace contextRef="#ctx0" brushRef="#br0" timeOffset="165786.27">9351 3231 944 0,'0'-3'403'0,"-1"-3"-54"0,0 3-29 15,1 1-20-15,0 2 2 0,0 2-11 0,0 1-13 16,1 3 3-16,1 12-17 0,-2-8-7 15,9 26-3-15,-1-11-26 0,-1 2-7 0,-3 1-13 16,4 1-19-16,-2 0-17 0,2 0-28 16,-1-3-10-16,-1 3-18 0,0-2 3 0,-1-4-43 15,1-4-22-15,-3-4-39 0,1-4-49 0,-2-3-43 16,1-4 8-16,-1-4-186 0,-2 0-85 16,0 0 29-16,6-9-261 0,-5 3 64 0,-1-1 25 15,2-14 36-15,-2 3 30 0,2-3 55 16,-2 11-9-16,0-5 50 0,0-1-1 0,0-1 22 15,-15-18 9-15</inkml:trace>
  <inkml:trace contextRef="#ctx0" brushRef="#br0" timeOffset="166104.1">9355 3274 655 0,'-3'-5'495'0,"0"2"-27"0,1 0-34 15,0-2-39-15,1 1-44 0,0 0-30 16,1-1-32-16,1-1-30 0,5-6-33 0,3 2-8 15,5-2-21-15,1 2-10 0,3-2-21 0,4 2-1 16,3 1-32-16,3 1 0 0,1 2-28 16,1 2-5-16,0 0-10 0,-14 4-9 0,4 0-8 15,26 17-3-15,-25-5-22 0,-4-4-6 0,-1 5 4 16,-9 3 5-16,-1 2-8 0,-3-2-6 16,-3-1-11-16,0-6 10 0,-11 14-4 15,2-7-17-15,-9-1 4 0,-2-1 4 16,0-2-23-16,-3-3-17 0,-3-2-31 0,-1-2-22 15,3-1-25-15,0-1-29 0,13-3 13 16,-3 0-96-16,-2 0-43 0,-11-12-45 0,21 7 24 16,2-2-249-16,4 3 0 0,2-1 47 0,2-1 35 15,8-4 31-15,2 1 37 0,5 0 20 16,4 1 48-16,3-3 17 0,0 3 12 0</inkml:trace>
  <inkml:trace contextRef="#ctx0" brushRef="#br0" timeOffset="166390.51">9971 3244 1088 0,'-6'1'361'0,"0"0"-46"16,2-1-40-16,-1 0-11 0,0 2 11 0,0-1-14 15,2 1-41-15,1-2-18 0,2 2-17 16,1-2-5-16,3 2-10 0,3-2 6 0,13-2-23 15,-7 2-8-15,7 0 0 0,6 0-18 0,32-14-12 16,-21 14-4-16,-5-2-16 16,5-1-10-16,-4 3-10 0,-1 0-30 0,-2-3-36 0,-5 2-17 15,-12 1 1-15,5 0-102 0,-2 0-76 0,-2 0-50 16,9-11 24-16,-17 9-266 0,-4-1-34 16,-2 0 45-16,0 1 45 0,-2-2 42 0,-2 1 16 15,0 1 8-15,-9-3 31 0,-1-3 52 0,3 5-40 16</inkml:trace>
  <inkml:trace contextRef="#ctx0" brushRef="#br0" timeOffset="166620.62">10151 3191 549 0,'-3'6'472'0,"-7"6"-81"0,4 1-51 16,3-1 63-16,2 7-19 0,1 0 5 0,0-9-26 16,0 7 1-16,10 27-41 0,-4-15-10 15,1-1-29-15,-2-1-35 0,1 1-19 0,-2-2-32 16,-3-2-22-16,4-1-16 0,-1-3-24 15,-1-2-43-15,0-7-46 0,0-2-43 0,-1-3-30 16,2 0-40-16,0-3 7 0,-4-3-195 0,0 0-69 16,0 0 27-16,15-10-277 0,-4 0 40 15,-2-2 66-15,2 1 20 0,1-1 29 16,-1-4 30-16,2 2 24 0,0 4 26 0,5-1 30 0,0 4 32 16,6-3-19-16</inkml:trace>
  <inkml:trace contextRef="#ctx0" brushRef="#br0" timeOffset="167598.73">11217 3435 212 0,'-14'0'419'0,"14"0"-77"16,0 0-3-16,0 0-1 0,0 0-35 16,-13 0-32-16,13 0-34 0,0 0 11 0,-20-11-1 15,18 11 4-15,2 0-25 0,0 0-24 0,0 1-4 16,3-1-6-16,1 0-18 0,2 0-3 0,2 0-12 16,13 2-11-16,-10-2-22 0,5 0-13 15,4 0-6-15,1 0-24 0,-1 0-8 16,1 0-2-16,-1 0-27 0,0 0-24 0,-1 0-30 15,-3 0-48-15,-1 0 6 0,-3 0-100 0,-1 0-45 16,-2 0-38-16,-1 0 21 0,-8 0-219 0,7 0-71 16,-7 0 43-16,0 0 27 0,0 0 37 15,0 0 10-15,11-11 14 0,-14 11 56 0,0 0-20 16,-3 0 56-16</inkml:trace>
  <inkml:trace contextRef="#ctx0" brushRef="#br0" timeOffset="167845.88">11190 3520 885 0,'-9'4'369'0,"3"-1"-51"0,2 0 23 16,-1-1-30-16,2 0-25 0,0 1-13 15,1-2-4-15,-2 2-11 0,4-1 3 0,1 1-8 16,3 0-6-16,0 0-10 0,9 4-37 0,2-3-1 16,2 1-22-16,4-2-27 0,1 1-9 15,-2-2-9-15,1-1-28 0,2 1-12 0,-13-2-25 16,6 0-44-16,2 0-35 0,2 0-49 15,17-11 8-15,-20 9-105 0,-2-2-50 0,0-1-48 16,1-2 24-16,-1-1-216 0,-4 6-68 0,-4-4 35 16,5-1 46-16,-4 0 31 0,-1 3 30 15,0 0 43-15,9-1 23 0,-1-3 20 0,5 4 16 16,4 0 7-16</inkml:trace>
  <inkml:trace contextRef="#ctx0" brushRef="#br0" timeOffset="168597.38">12429 3263 742 0,'3'-3'355'0,"-2"-2"-47"0,-1 1-39 15,-1 1-13-15,-1 0 11 0,-1-1-31 0,-1 0 9 16,-1 1-14-16,-8-6-19 0,-1 3-19 0,4 4-6 15,-2 1-8-15,-5-3-5 0,3 2-23 16,2 1-2-16,-1 1-14 0,3 0-9 0,-4 0 1 16,-17 13-8-16,13-4-10 0,1 4-7 0,1 2-15 15,0 1 4-15,0 5 10 0,5 0-16 16,0 3-5-16,1 2 11 0,3 3-15 0,4 0-15 16,1 2 3-16,2 1-2 0,0-18-1 15,0 10-13-15,18 28-8 0,-5-26-8 0,0-1-45 16,5-2-23-16,1-4-41 0,4 1 7 15,2-4-119-15,2-5-24 0,0-2-56 0,1-1-58 16,5-4 31-16,2-1-225 0,-3 0 21 16,1-2 49-16,-15-1 47 0,5 0 24 0,5 0 5 15,1 0 30-15,32-11 24 0,-31 4 13 0,-2-1 7 16</inkml:trace>
  <inkml:trace contextRef="#ctx0" brushRef="#br0" timeOffset="169006.47">12931 3292 602 0,'-5'-8'337'0,"-1"1"-36"0,1 3-11 0,3 1-15 16,-3 0-20-16,3 3-23 0,0 1-26 0,-1 3 62 16,1 1-25-16,2 2 3 0,-3 14-5 15,2 4-4-15,1-12-6 0,0 7-14 0,0 6-2 16,0 1-21-16,0 0 0 0,0 1-23 15,0-3-19-15,0 0-26 0,0-1-10 0,0-3-11 16,0-2-7-16,0-2-10 0,0-3 11 0,0-4-9 16,0-1-26-16,0 6 4 0,-3-13-2 15,-1 1-28-15,-2 0-12 0,2-2-21 0,-1 0-5 16,1-2-14-16,-1 1-15 0,1-2 10 16,1 0-10-16,3 2-4 0,0 0 15 0,0 0-16 15,-14-5 5-15,14 3 0 0,0 0-3 16,1 1 11-16,1-2-2 0,3 3 12 0,2-1 2 15,0 1 1-15,12-2-9 0,6 1 6 0,-1-2-7 16,1 3-12-16,2 0-28 0,0-2-6 0,0-2-14 16,-2 1 8-16,1 1-91 0,-4-1-26 15,-2-1-33-15,-4-3-24 0,2 3 26 0,-4-5-206 16,2 4-67-16,-8-1 16 0,-1 2 25 0,-4 0 41 16,-2 1 45-16,0-2 0 0,-1 5 31 15,0 0 40-15,0-7-19 0</inkml:trace>
  <inkml:trace contextRef="#ctx0" brushRef="#br0" timeOffset="169240.59">13078 3473 602 0,'-4'-2'416'0,"2"2"-74"0,-3 0-22 16,2 0-15-16,1 0-38 0,0 2 41 0,1 1-25 16,0 3 15-16,-1 0-8 0,2 12 1 15,0-8-18-15,0 4-18 0,0 4-40 0,0 2-1 16,0 0-22-16,11 21-18 0,-6-20-30 15,-5-3-8-15,3-2-54 0,-1 1-43 0,-2-5-44 16,2-2-56-16,0-3 5 0,-2 0-106 0,2-2-60 16,0-2-88-16,2-1 30 0,-1-2-251 15,2 0 46-15,2 0 37 0,-1-2 32 0,-6 2 46 16,0 0-12-16,28-11 75 0,-12 1 2 16,2 2 22-16,2-2-11 0</inkml:trace>
  <inkml:trace contextRef="#ctx0" brushRef="#br0" timeOffset="169465.31">13351 3554 275 0,'2'-2'630'0,"0"1"-135"0,0 0-67 0,-2 1-35 0,1 0-16 15,1 2-21-15,0 2-30 0,-1 3-19 16,6 7-19-16,-4 4-31 0,1 0-1 0,-1 2-35 16,-1 0-27-16,0 1-12 0,-2-2-5 0,1 4-14 15,0-5-39-15,1 0-59 16,-2-5-33-16,0-13-52 0,0 9-51 0,0-2 8 15,0 0-111-15,0-7-66 0,0 0-54 0,0 6 28 16,0-6-255-16,-6 6 27 0,8-8 24 16,-1-3 51-16,0 3 50 0,2-5-14 0,7-4 33 15,-5 0 38-15,3-3-4 0,2-4 9 0</inkml:trace>
  <inkml:trace contextRef="#ctx0" brushRef="#br0" timeOffset="169934.09">13689 3294 600 0,'0'-9'453'0,"1"1"-74"0,-1 1-49 0,0 0 11 16,-1 4-31-16,1-2-14 0,-2 0-22 16,2 1-15-16,0 4-24 0,0 0-16 0,0 0-18 15,0-7-18-15,0 7-18 0,0 0-19 0,0 0 4 16,-4-10 2-16,4 15 6 0,-2-1-23 15,-1 2 7-15,-2 13-17 0,-1-2-1 0,2 4-2 16,0 1-3-16,1 2 1 0,-2 1-24 0,2-1-3 16,-1 5-6-16,0-2-16 0,4 1-8 15,0-2 8-15,0-14 4 0,0 7-20 0,0 2-16 16,17 19-4-16,-7-22 27 0,2-1-22 16,3-5-11-16,1-2-9 0,1-2-10 0,2-3-16 15,-3-3 15-15,0-1-12 0,-16-1-7 16,14 0-19-16,3 0 16 0,12-14-18 0,-16 6 13 15,-3 0-17-15,-4 0 18 0,1-1-16 0,-5 1 6 16,0 1 11-16,-2 0 1 0,0 7-13 0,0 0 6 16,0-7-5-16,-11-3 13 0,5 8-4 15,-3 1 15-15,-12 1 1 0,1 0-7 0,9 0 2 16,-5 0-18-16,-3 0-18 0,-19 10-21 16,21-6-9-16,5-1-36 0,3 0 9 0,1-1-94 15,3 0-40-15,-2-2-36 0,5 0-47 0,2 0 29 16,0 0-238-16,0-4 18 0,2 3 53 15,1-3 33-15,2 0 31 0,8-3 40 0,5-1 7 16,-2 1-6-16,9 0 55 0,3-2-5 16</inkml:trace>
  <inkml:trace contextRef="#ctx0" brushRef="#br0" timeOffset="170316.66">13937 3067 879 0,'-3'-3'353'0,"0"2"-51"0,2 0-38 15,-1-1-32-15,0 1 66 0,0 0-13 0,4 1-33 16,-2 0-4-16,4 1 10 0,2 1-14 15,14 4-22-15,1 2 3 0,2 1-17 0,-1 1-26 16,3 6 7-16,0 1-25 0,-3 6-1 0,3 3 3 16,-1 5-11-16,0 3-10 0,-1 2 5 15,-2 2-34-15,-3 2-9 0,-7-1-3 0,0 2-20 16,1 0-9-16,-12-21-2 0,0 10-10 0,-14 37-23 16,0-31-22-16,-5-2-39 0,-1-1-46 15,-8-4-64-15,-1 1 12 0,-2-2-155 0,-5-4-76 16,-1-2 32-16,6-2-286 0,-5-3 48 0,3-5 56 15,1-1 49-15,0 1 15 0,3-4 50 16,3 0 42-16,-2 1 36 0,3-4 11 0,3 3 3 16,2-5-1-16</inkml:trace>
  <inkml:trace contextRef="#ctx0" brushRef="#br0" timeOffset="177736">2143 4500 631 0,'0'0'261'0,"0"0"-11"0,0 0-27 0,14 13 1 16,-14-13-10-16,0 0 17 0,25 16-15 15,-23-16-25-15,1 0-8 0,2-3 5 0,-1 2-21 0,0 0 14 16,-1-2-27-16,-1-2 4 0,1 1-31 16,-1-1 6-16,-1-2-9 0,0 0-25 0,-1 2-12 15,0-3 0-15,0-5-21 0,-14-12-1 16,8 17 3-16,-2-5-10 0,-4 4-6 0,3 3 5 15,-1 3 1-15,0 0-23 0,10 3-3 0,-17 0-14 16,-20 17 13-16,15-4-13 0,3 0-13 16,0 5 3-16,2 1 14 0,1-2-10 0,0 3-1 15,5 2 9-15,-1-3-4 0,4 0 1 16,3-1 6-16,3-2-12 0,2-10-4 0,0 5 5 16,15 12 8-16,-3-12 9 0,2-2-1 0,4 2-9 15,4-2 10-15,0-7-11 0,1 1-1 16,1 0-5-16,-2-2 3 0,-1 4-5 0,-1 0 0 15,-1-2-4-15,-6 4 5 0,3 3-3 0,-3-1 0 16,-4 1 8-16,0 1-24 0,-4 0 20 16,-2-2 11-16,-1 8-11 0,-2-9 17 0,0 4 4 15,-16 17-13-15,6-18 10 0,-2 5 5 0,-4-2-14 16,-3 1 3-16,-3-1 1 0,1-2 7 0,-3-2-11 16,-2-1 4-16,2-1-12 0,0-3 7 15,-3 1-3-15,2-2-7 0,3-3 1 0,11-1-14 16,-5 0-7-16,-2 0-4 0,-18-11-31 0,22 1-6 15,3-1 5-15,3-5-52 0,0-3 8 16,7 1-46-16,1 7-19 0,0-5-8 0,14-22-32 16,-4 16-15-16,4 1-47 0,1 0 24 0,-1 3-237 15,3 1 22-15,2 1 46 0,1 1 29 0,2 0 3 16,-1 3 33-16,1 2 31 0,2-2-18 16,3 1 18-16</inkml:trace>
  <inkml:trace contextRef="#ctx0" brushRef="#br0" timeOffset="178016.74">2421 4506 340 0,'3'-6'476'0,"-2"1"-68"0,0 2-59 16,0-2 23-16,0 1-21 0,-1 1-39 16,1 1-52-16,-2-1-10 0,1 3-30 0,-1 5 6 15,0-2-23-15,-6 11 1 0,5 6-14 0,0 2-3 16,2 4-11-16,0 5-13 0,0-14-13 15,0 5-11-15,0 5-8 0,0 2-5 0,0 1-28 16,0 0 9-16,0-1-29 0,0-2-5 0,0 0 5 16,0-4-28-16,0-1-29 0,0-5-62 0,0-2-33 15,0-5 8-15,0-1-182 0,0-9-92 16,9 8 28-16,-8-9-263 0,0-1 77 0,-2-1 28 16,2-1 22-16,-2-3 20 0,0 0 45 0,-2-9 47 15,3 7 17-15,-9-16-8 0,4 8 70 16</inkml:trace>
  <inkml:trace contextRef="#ctx0" brushRef="#br0" timeOffset="178199.23">2338 4775 952 0,'-2'-2'495'0,"0"1"-37"16,0 0-46-16,1 0-47 0,2-2-32 16,1 0-36-16,0 0-33 0,9-8-33 0,1 1-24 15,3-1-20-15,3 2-36 0,0-3-47 16,0 2-68-16,3 0-6 0,-1 1-195 0,-2 3-89 15,-2-1 23-15,0 2-276 0,-4 3 39 16,-1 0 51-16,-11 2 29 0,7 0 26 0,0 0 5 16,11 18 56-16,-5-8 17 0,0 0 13 0</inkml:trace>
  <inkml:trace contextRef="#ctx0" brushRef="#br0" timeOffset="178750.21">2611 4886 774 0,'-1'4'413'15,"-1"-2"43"-15,2 1-70 0,-1-2-29 16,0-1-42-16,0-4-25 0,1 3-45 0,0-1-7 16,1-3-28-16,0 1-38 0,3-11 0 15,3-4-24-15,-3 1-23 0,2 1-7 0,-1 1-17 16,-3 3-9-16,1 4-13 0,-1 2 8 16,-1 2-22-16,1-1 0 0,-2 1-15 0,0 3-5 15,0 2-10-15,0 0-7 0,-6-2 5 0,2 5-8 16,-6 6 4-16,-1 2 7 0,3 4-14 15,1 1 20-15,1-1 3 0,3 1 2 0,1 1 2 16,2-2-6-16,-2 3 17 0,2-10-5 0,0 2-6 16,14 14 7-16,-5-9-11 0,1-5-15 0,1-4 15 15,2 0-7-15,1-4 6 0,1-2-11 16,-6 0 4-16,5 0-18 0,22-15-16 0,-17 8-8 16,1-3-8-16,-1-4-7 0,-4-3-17 0,0 0-2 15,-4-2-3-15,1-1-6 0,-4-2-6 16,-1 0 4-16,-3 1 22 0,-2 3-9 15,-2 0 8-15,2 6 6 0,-1 2 7 0,-1 10 13 16,0-8-3-16,0 8 8 0,0-7 4 0,-11 0-3 16,8 8 17-16,-1 2 5 0,-5 10 4 15,2 3 25-15,1-1 2 0,0 5 6 0,2 2 9 16,2 2 0-16,0 6 4 0,2-14 10 16,0 8-9-16,0 3 5 0,0 4-3 0,12 34-12 15,-8-31-14-15,1-2 1 0,-1-1 1 16,1-1-23-16,0-4 10 0,-2 3-4 0,-3-3-5 15,0-5-8-15,0-1-6 0,0-12-34 16,0 1-25-16,-11 9-50 0,5-12-36 0,1-3 12 16,-1-1-128-16,-2-2-41 0,-8-4-57 0,2-3 31 15,-1 0-278-15,4-4 54 0,3-3 13 0,3-1 79 16,2-2 16-16,1 0 36 0,1-4 38 0,1 11 11 16,0-7 10-16,13-22 40 0,-5 17 23 15</inkml:trace>
  <inkml:trace contextRef="#ctx0" brushRef="#br0" timeOffset="179028.47">2815 4862 1085 0,'-1'-12'451'0,"2"0"-55"0,-1 2-8 15,0-1-23-15,0 11-33 0,0-12-22 0,0-1-30 16,0 3-24-16,13-9-4 0,-4 9-37 0,0 5-13 16,3-3-20-16,5 2-1 0,2 4-33 15,2 1-14-15,-11 1 5 0,6 0-17 0,21 11-3 16,-14-3-30-16,-1 1-7 0,-5 3-8 15,1 2-11-15,-5-2-1 0,-4 2 2 0,-1 1-15 16,-3 0 6-16,-3-1-5 0,-2-14-18 16,0 10-2-16,-11 12 1 0,0-9-15 0,-2 0-57 15,-4-1-31-15,-1-4-36 0,0 1 11 0,-2-4-149 16,-2-2-54-16,3-1 27 0,10-2-301 16,-3 0 14-16,2 0 67 0,-12-16 8 0,14 5 55 15,5 0 31-15,6 1 27 0,4-5 21 16,13-2 42-16,2 1 21 0,3 1-3 0</inkml:trace>
  <inkml:trace contextRef="#ctx0" brushRef="#br0" timeOffset="179561.89">3357 4751 897 0,'2'0'341'0,"-3"0"-27"16,0-1-38-16,-1 1 19 0,-2 0-11 0,0-1-7 15,1 1-16-15,-2-3-8 0,1 3-15 16,-1-4-21-16,1 2-20 0,-2-2-18 0,-1-7-16 15,0 0-24-15,1-3-17 0,3 5-3 16,2 0-14-16,0 1-15 0,1 8-2 0,0 0-18 16,0-8-9-16,12-3 7 0,-7 8-7 15,1 0-10-15,14 1 0 0,-13 2-6 0,6 0-2 16,16 12-1-16,-14 0 2 0,0 0 4 0,-4 3-1 16,2 2-1-16,-2 2 11 0,-1 1-9 0,-6 0 13 15,1 1-24-15,-1 0 19 0,-2 1-18 16,-2-12 1-16,0 5 4 0,0 2 0 0,-15 19-3 15,7-17-11-15,-3-4-4 0,-1 2 7 0,-1-4-13 16,-2-2 19-16,2 1-20 0,-4-4 12 0,1-2-8 16,-2-3 2-16,1 0-7 0,-2-1-15 15,6 0-1-15,13-2-24 0,-10 0-4 16,2 0 5-16,-11-15-12 0,11 7 1 0,2 0 3 16,2 0 0-16,1 1-11 0,3 0 17 0,0 7 3 15,0 0-1-15,0-8 2 0,16-8 4 0,-7 14 4 16,0-1-2-16,-1 1 21 0,-1 4-1 15,1-2 7-15,3 0 14 0,18 12-2 0,-15-6 14 16,3 2-6-16,1 3 2 0,0 2 19 16,-2-3-6-16,5 2 4 0,-5 0-27 15,-2-4-1-15,1 1 4 0,-3-1 8 16,-3-1-1-16,-1-2-11 0,-2-5-27 0,1 2-55 16,-7-2-44-16,0 0-51 0,25-15 15 0,-16 3-149 15,1-2-65-15,-3-3 33 0,0-1-278 16,-1 3 67-16,3-5 41 0,-1 1 51 0,1-3 20 15,3 5 44-15,4 0 13 0,3-1 29 0,3 4 25 16,1 2 15-16,1 0 0 0</inkml:trace>
  <inkml:trace contextRef="#ctx0" brushRef="#br0" timeOffset="179814.56">3926 4685 1119 0,'-1'-1'450'0,"1"0"-47"15,-1 0-7-15,1 1-46 0,0-1-11 16,-2-2-37-16,1 1-23 0,0 0-42 0,1 1-28 16,-1-1-23-16,0 2-18 0,0-3-26 0,-1 2-43 15,2-2-76-15,0 3-2 0,-1-1-137 0,0 0-71 16,-1 2-67-16,1 1 22 0,0 0-276 15,1 2 52-15,0 0 30 0,0 2 43 0,0 1 23 16,2 10 14-16,-2-8 18 0,0 2 37 0,0 1-2 16</inkml:trace>
  <inkml:trace contextRef="#ctx0" brushRef="#br0" timeOffset="179998.05">3892 4939 938 0,'0'4'525'0,"-2"0"-30"0,0-2-40 16,-1 1-33-16,3-1-21 0,-2-1-32 0,0 0-26 15,-1 0-57-15,1-3-26 0,2 3-26 16,-2 0-40-16,2-3-37 0,-1 0-76 0,0-1-69 16,3 0 0-16,0-1-185 0,-2 1-65 15,2-2 21-15,0 1-302 0,1 1 12 0,0-2 27 16,1 1 54-16,0 1 29 0,0 0 22 16,5-8 31-16,0 5 41 0,-3 2 17 0,-5 4 12 15</inkml:trace>
  <inkml:trace contextRef="#ctx0" brushRef="#br0" timeOffset="182820.06">5030 4613 586 0,'14'-17'249'0,"6"-12"-16"15,-18 17-7-15,-1 0 0 0,3-3-26 16,-4 8-7-16,0-2-23 0,0-5 3 0,0-1 10 16,-13-14-1-16,6 14-30 0,3 6-5 0,-2 0-16 15,0 2-14-15,1 3 4 0,-4 2-12 16,3 2-12-16,6 0-10 0,-26 12-10 0,10 0-6 16,-1 5-9-16,2 1-6 0,0 4 38 0,1 5-17 15,-1 2 20-15,3 3-3 0,1 2 13 16,1 2-30-16,4 5 5 0,2-4-8 0,3 2-19 15,1-20 15-15,0 8-19 0,12 33-3 16,-3-34 0-16,2-2 12 0,0-2-4 0,4-1-11 16,0-3 3-16,4-4-7 0,1-4 2 15,-1-5-17-15,4-3 5 0,-13-2-5 0,4 0 1 16,22-12-6-16,-19 3-11 0,2-4 15 0,-2 0-6 16,-2-2-11-16,0 1-11 0,-2-2-2 0,1-4 14 15,-2 4-9-15,-3 4 7 0,-2-1-19 0,1 2 11 16,-4 1 1-16,0 3 0 0,0 2 0 0,-1 0-16 15,-1 5 9-15,-2 0 8 0,0 0 12 16,0 0 15-16,0 0 9 0,10 0 4 0,7 23-4 16,-8-9 24-16,1 3-10 0,-1 4 14 15,-2-4-2-15,0 2-18 0,-1 1 9 0,-2-3-16 16,0 0-7-16,0 0-1 0,-1-7 9 16,0-1-13-16,0-2-25 0,-3-2-29 0,3 0-32 15,-3-2-62-15,0-1 11 0,1-1-127 16,1-1-73-16,-2 0 29 0,0 0-284 0,20-16 42 15,-6 7 66-15,-1 4 16 0,1-7 26 16,0 2 35-16,1-2 8 0,2 2 47 0,-1-2-2 16,-3-2 63-16,3 1-51 0</inkml:trace>
  <inkml:trace contextRef="#ctx0" brushRef="#br0" timeOffset="183970.12">5581 4874 434 0,'2'0'467'15,"-1"1"-79"-15,-1 0-41 0,0 1-45 16,0-1 17-16,-1-1-38 0,0 1-22 0,1-1-9 15,0 2-22-15,0-2 1 0,1 0-34 16,0 2-24-16,0-2-13 0,0 0 0 0,1 0-26 16,1-2-8-16,1 1-12 0,1-3-19 0,6-3-2 15,-1-4-18-15,-3 5-6 0,3-5-33 0,-2 0-7 16,-1-2-27-16,3 2 9 0,-6 1 2 16,0 0-18-16,-1 3 0 0,-1 0 19 0,-2 2-12 15,0 5 8-15,0 0-13 0,-6-5 4 16,2 6-2-16,-2 1 19 0,-6 7-15 15,-1 4 12-15,-1 2 15 0,2 3 1 0,2 2 4 16,4 1 17-16,-1 1-9 0,1 0 1 0,3-1 9 16,2-2-11-16,1 1 5 0,0-13 1 15,0 3-13-15,10 10 7 0,-3-13-7 0,0-1-4 16,2-4 3-16,7 1-14 0,-8-3-7 0,5 0-5 16,19-13-20-16,-15 3-24 0,0 0-19 0,1-4-24 15,-3-3 9-15,2-1-67 0,-1-1 7 0,-1-2-24 16,-3 6 15-16,0-2-5 0,-1 0 29 15,-5 3 2-15,1 2 18 0,1 4 0 0,-6 1 15 16,0 5 9-16,-1 0 46 0,-1 2 5 16,-1 1 61-16,2 2-12 0,-1 0-4 0,-1 2 59 15,1 3 6-15,2 10 18 0,-2-11-16 0,0 5 8 16,0 4 5-16,0 2 11 0,0-3-3 16,0 2-16-16,10 12-4 0,-10-20-3 0,1-1-17 15,0-2 3-15,0 0 3 0,-1-3-5 0,1-1-8 16,-1 1 2-16,0-2-3 0,1-1-18 15,0-2-6-15,3-3-16 0,-2 3-14 0,4-13-15 16,0 1-25-16,2-2-12 0,1-1-7 16,3 1 7-16,-3-1-12 0,3 0 11 0,-3 4-2 15,2 1-11-15,1 4 15 0,-3 3 9 16,-1 0-4-16,-3 3-3 0,2 1 21 0,-7 1 2 16,0 0 24-16,19 17-2 0,-10-3 11 0,-1 1 19 15,0 0 1-15,-2 2 14 0,2 0 8 0,-1 0-8 16,0 0 15-16,1-3-6 0,0 1 5 0,0-1 1 15,1-1 1-15,-2-4-7 0,-1-2-1 16,0-4-4-16,1 0-12 0,0-3 12 16,1 0-19-16,1 0-7 0,3 0 15 0,17-18-26 15,-11 7 11-15,-2 1-17 0,0-3-10 0,-2-1-12 16,0-2 10-16,-1-2-14 0,0-1-10 0,-4 2-3 16,0 0 8-16,-3 7-1 0,0-5-9 15,-1 6 17-15,-2-1-8 0,-3 4 1 0,0 0 5 16,0 6-5-16,0 0 12 0,0 0-3 15,-13-10 3-15,8 10 2 0,0 0-6 0,-1 1-2 16,-7 9 5-16,-1 4 3 0,2-2 10 16,0 5 6-16,3 0 21 0,2 1-9 0,0 0 5 15,2 0 4-15,3 0 7 0,2 1-2 0,0-19-1 16,0 13-3-16,18 17 2 0,-8-17-18 0,4-3 14 16,-1-4-18-16,1 2 2 0,0-5 3 0,-7-3-9 15,5 0-21-15,3 0-2 0,19-15-23 16,-15 8 0-16,-5-3-17 0,2-1-18 0,-3-2 12 15,0-1-22-15,-1-2-12 0,-1 0-25 16,0-1 40-16,2-2 4 0,-5 2-2 0,-1 0 2 16,-1 2 26-16,-1 4-10 0,-2 1 17 0,-1 3 10 15,-1 0 2-15,1 4-2 0,-1 1 6 0,1 0 4 16,0 1 11-16,-2 1 19 0,0 0 21 16,0 0-5-16,0 0 18 0,9 12-6 15,-3 2 10-15,-2 4 15 0,2-2 3 0,4 1 9 16,-5 0-1-16,0 0-1 0,1 1 7 0,-4-4-7 15,5 3 10-15,-6-5 8 0,2-3-15 16,-2-1 3-16,0-1 3 0,-1-7 24 16,0 0-11-16,0 0-9 0,0 0 18 0,0 0-16 15,0 0 15-15,0 0-33 0,-11 8 0 0,9-11-5 16,2 0 2-16,-1-4-7 0,1 0-11 0,-1-12-14 16,1 9-3-16,0-5-41 0,17-20-20 15,-10 13-15-15,1 4-23 0,1-1-36 0,1 4-54 16,4-1-30-16,-1 3 18 0,1 3-125 0,1 1-59 15,3 0 30-15,-3 9-271 0,-4-1 40 16,0 1 45-16,-11 0 44 0,14 0 26 0,19 12 42 16,-13-3 23-16,-1 0 41 0,2 3-4 15,2-1 21-15,-1-3 12 0,3 2 12 0</inkml:trace>
  <inkml:trace contextRef="#ctx0" brushRef="#br0" timeOffset="184826.39">7035 4913 400 0,'-2'0'482'0,"-1"-2"-90"0,-8-7-35 15,2 3-45-15,1-1 40 0,-4 0-13 0,-1 0-28 16,-1 2-11-16,3 0-26 0,-1 3-26 16,1 1-21-16,2 1-10 0,-2 0-27 0,-19 15-15 15,15-5-17-15,1 3 6 0,0 5-28 0,4 0 2 16,-2 2-19-16,5-2-28 0,0 3 4 16,4-3 0-16,2-2-20 0,1-9-4 0,0 5-21 15,12 11 19-15,-1-13-22 0,-3-3 3 0,1-4-2 16,9-1-10-16,-12-2-17 0,7 0-15 15,17-10-15-15,-11 2-13 0,1-1-22 0,-1-4-24 16,1 1-13-16,-1-4 4 0,-1-2 0 16,-3 2-16-16,0-4 17 0,-2 2 13 0,-2 0 0 15,-2 2 5-15,0 3 12 0,-5 3 5 0,-1 4 2 16,-3 1 11-16,0 5 14 0,0 0-2 16,0 0 11-16,-5-3 27 0,2 6 1 0,-1 1 7 15,-3 8 13-15,1 3 1 0,0 0 9 16,3 1 6-16,3-9 1 0,0 2 9 0,0 6-7 15,13 14 2-15,-6-12-2 0,3-1-9 16,1-3-4-16,1-3-7 0,4-3-7 0,2 0 4 16,-6-5-12-16,0-1-7 0,-3-1-4 15,3 0-1-15,15-14-32 0,-12 6-13 0,-1-4-14 16,-1 0-27-16,-1-2-3 0,-1-3-12 16,-2-4 3-16,0-2 1 0,-2-1 0 0,-1 0-9 15,-2 0 9-15,-1 0-25 0,-1-3-1 0,-2 0 10 16,1-1 23-16,-1 1 5 0,0 3 1 15,0 11 6-15,0-4 46 0,0-2 14 0,0 0 6 16,0 2 9-16,0 2 2 0,0 2 18 16,0 4 9-16,0 1-11 0,-11-3-5 0,10 8 7 15,0 2-2-15,0 2 17 0,-1 2 1 0,0 1 5 16,0 2 1-16,-1 11 16 0,3 1 6 0,-2 5 8 16,1 1-2-16,1-10 17 0,0 6 1 15,0 6-5-15,0 3 11 0,12 29-2 0,-7-29-13 16,2 1 4-16,3-1-17 0,-3 0-10 15,3-3-3-15,4-3-17 0,-1-1 19 0,7-4-22 16,-6 1-16-16,7-4 19 0,2-3-13 0,1-3 1 16,-1-3-5-16,2-4-20 0,-1-2 19 15,-13 0-18-15,24-10-12 0,-16 1 3 16,2-1-7-16,-3-2-21 0,0-3 9 0,-5-1 1 16,-2 3 11-16,-2-7-5 0,-1 2-19 0,-3 4 24 15,1-1-6-15,-4 3 6 0,-1 2-11 0,-1 10 13 16,0-7-16-16,0 7 18 0,0 0-5 0,-15-10-2 15,10 13 13-15,-6 7 14 0,-2-4-13 16,0 8 18-16,1 1 3 0,3 1 7 16,4 2-4-16,-1 2 7 0,0 1-2 0,1 0-16 15,5-10 14-15,0 3-4 0,12 22-2 0,-6-17-5 16,7-3 0-16,2 1-12 0,-1-6-2 0,5-3 0 16,2 2 13-16,0-4-25 0,2-5-43 15,-13-1-43-15,6 0-54 0,18-17-55 16,-19 7 17-16,-1-2-144 0,-3-1-80 0,0 0 35 15,-2-4-226-15,-3 3 40 0,0-4 55 0,-2 1 37 16,-4 7 34-16,-11-16 29 0,5 9 34 0,-2 1 19 16,-3-2 35-16,-2 2 10 0,-4 1 13 15</inkml:trace>
  <inkml:trace contextRef="#ctx0" brushRef="#br0" timeOffset="185036.95">7372 4775 933 0,'-10'3'531'0,"2"-6"-62"16,3 3-50-16,1 3-47 0,1-6-29 16,2 6-28-16,3-3-21 0,-1 0-45 0,3-3-18 15,1 2-27-15,2-1-11 0,13-1-23 16,2-3-59-16,-1 1-58 0,3-1-81 16,2 0 4-16,1-2-218 0,-2 1 25 0,3 0-314 15,-1 0 42-15,1 2 29 0,1-2 40 0,1 2 39 16,3-3 24-16,5 2-9 0,1 0 92 15,3 0-23-15,4 3 6 0</inkml:trace>
  <inkml:trace contextRef="#ctx0" brushRef="#br0" timeOffset="185552.83">9353 4863 879 0,'2'-5'355'0,"-1"2"-20"15,1 3-12-15,-2 0-43 0,1 2 51 16,0 6-8-16,2 11-21 0,0 3-5 0,1 6 6 15,-1 3-26-15,1-2-9 0,-2 4 3 0,4 3-18 16,-1 4-42-16,-2-2-11 0,4 0-25 16,-6-1-17-16,5 0 1 0,-2-2-29 0,-1-3-19 15,0-1-15-15,0-4-37 0,0 1-15 0,0-8-39 16,-1-8-32-16,0-2-31 0,-2-1-53 16,0-6 12-16,0-2-126 0,-1-2-32 0,0-4-55 15,3 2 28-15,-3-4-215 0,1 0-16 0,0-15 51 16,0 10 5-16,0-6 42 0,0-5 37 15,0-2 30-15,0 0-11 0,0 0 39 0,0 2 24 16,-12-21-6-16</inkml:trace>
  <inkml:trace contextRef="#ctx0" brushRef="#br0" timeOffset="185821.04">9393 5079 629 0,'-3'-16'371'0,"0"-1"-20"16,-2 0-29-16,4 4-43 0,-1-3 30 16,0-2-22-16,2 5-44 0,0 13 4 0,0-14-1 15,11-16-20-15,-5 18-8 0,3-3-16 0,0 2-21 16,3 3-15-16,3 0-11 0,3 2-11 15,1 4-8-15,1 1-20 0,-10 3 2 0,8 0 1 16,20 17-11-16,-19-2 9 0,-3 2-6 16,-2 2 3-16,-4 3-21 0,-4 0 2 0,-1 2-14 15,-4-3-10-15,-1 1-20 0,0-11 21 16,-14 19-21-16,6-10 9 0,-2-3-11 0,0-3-8 16,-3 1-43-16,0-5-19 0,-4-2-40 0,1-4-35 15,5 1 9-15,-1-5-114 0,12 0-47 16,-12 0-30-16,-10-11 25 0,13 0-200 15,4 1-71-15,3 0 35 0,1 0 33 0,1 10 37 16,0-12 25-16,12-13 26 0,-5 11 20 0,3 2 20 16,1-2 41-16,1 0-19 0</inkml:trace>
  <inkml:trace contextRef="#ctx0" brushRef="#br0" timeOffset="186632.21">9628 4913 929 0,'3'-4'358'0,"0"3"-47"0,0-3-7 0,2 4-36 16,-1 2-31-16,-2 0 65 0,3 3-7 0,4 5-14 15,1 1-21-15,-3 4 5 0,0 0-30 16,4 4 4-16,-2-2-26 0,-3 3-16 0,-1-3-26 16,2 2-14-16,2-3-26 0,-2-1-1 15,1-2-34-15,-3-3 11 0,5 1-9 0,-4-5-13 16,-1-1-7-16,1-1-11 0,0-2-29 0,-6-2-20 16,0 0-14-16,8 0-7 0,12-17-23 0,-9 7-25 15,-1-2-3-15,0-1-14 0,0-1-3 16,-2-1-7-16,0-1-12 0,-1-1 29 0,1 0 17 15,-3 1-7-15,1 0 8 0,-2 7-10 16,-2 2 31-16,0 2 1 0,0-3 13 0,-1 5-14 16,0 1 10-16,-1 1 22 0,1 1 20 0,-1 2-7 15,-2 2 8-15,1 0 15 0,0 2 2 16,-2 12 10-16,3-9 19 0,0 6-1 0,0 2 9 16,0 2-7-16,11 20-7 0,-4-20 5 15,-1-2-11-15,7-1-5 0,-4-2-16 0,-1 1 8 16,2-5 0-16,1-4-13 0,-1 1-9 15,0-7 17-15,-10 0-24 0,14 0-16 0,15-14-27 16,-13 4-7-16,0-4-22 0,-2-1-33 0,0-5-23 16,-5 1-21-16,0-3 11 0,2 0-36 0,-1-2-17 15,-1-2 8-15,0 1-3 0,-3-5 8 16,-1 3 14-16,-2 2 17 0,-3 12 11 0,0-3 10 16,0-3 24-16,0 0 10 0,-14-11 15 0,3 17 26 15,2 3 6-15,2 4-1 0,-1 2 12 16,2 4 25-16,0 0 2 0,6 0-7 0,0 0-3 15,-7 0 46-15,7 0 37 0,-15 13-3 0,13 5 8 16,-1-3 4-16,-1 6 17 0,4-9-1 16,0 5 4-16,15 25 10 0,-5-18-5 0,0 1-6 15,1 0-13-15,-3-3-12 0,5-5-7 16,0 3-4-16,0-1-19 0,-3-3 1 0,2-3-11 16,-4-1 6-16,-2-6-17 0,-2 2 7 0,0-3-11 15,0-2 13-15,-1-1-15 0,-2 0-1 16,0-2-13-16,-1 0-5 0,-1-4 4 0,1 3-17 15,-1-3-10-15,1 0 12 0,-1-1-23 0,1 0-5 16,1-1 4-16,0-1 11 0,0 2-13 16,-1-2 9-16,12-7-9 0,-8 6 13 0,9 1-3 15,-3 2-12-15,1 0 9 0,0 4 6 16,-1 1-3-16,10-3 7 0,-11 3-3 0,4 0 1 16,18 11-5-16,-18-5 14 0,2 3-4 15,-2-3-1-15,-5-2-1 0,-1 3 20 0,-4 0-17 16,0-2 19-16,-3 0-5 0,0-5-2 0,0 0-7 15,0 7 8-15,-21 9 0 0,4-10-4 0,1 0-18 16,-4-2-25-16,1-2-30 0,-2-2-43 16,2 0 12-16,10 0-104 0,-5 0-50 0,-16-12-62 15,14 2 28-15,3 1-271 0,1-3 31 16,6 0 32-16,1 0 41 0,3 2 35 0,2-2 53 16,0 3 12-16,10-14 3 0,-2 9 22 0,8-2 9 15,1 0 28-15</inkml:trace>
  <inkml:trace contextRef="#ctx0" brushRef="#br0" timeOffset="187039.79">10443 4750 632 0,'3'-7'429'15,"2"3"13"-15,-3-1-33 0,2 3-40 0,-2 0-40 16,1 0-52-16,-2 1-15 0,2 3-5 16,0 1 2-16,7 7 1 0,-2 4-13 0,2 3-24 15,-2 5 23-15,1 0-43 0,1 2 0 0,-2 2-10 16,1 3-5-16,0 0-37 0,-3-2-17 15,2 2-13-15,-2-3 13 0,4 2-24 0,-4-3-11 16,1-5-10-16,-1-1-6 0,0-3-6 0,-3-5-13 16,1-1-5-16,0-5 14 0,-1-2-8 15,2-2-52-15,-5-1-4 0,0 0-19 16,8 0-3-16,12-14-31 0,-10 4 0 0,2-5-23 16,-1-2-2-16,0 3 7 0,2 0 4 0,-3-1 9 15,-1 0-6-15,-3 7 10 0,0 2 7 16,-2 1-5-16,-1 0-2 0,1 3 17 0,-1 1 7 15,-3 1 11-15,0 0 22 0,0 0 8 0,11 12 7 16,-3 1-10-16,-2 0 20 0,0 3-15 16,0-3-2-16,0 1-1 0,0-2 14 0,1 0-13 15,-3-5-10-15,-2-2 3 0,1 2-2 0,2-4-28 16,-3-1-41-16,1-1-52 0,-3-1-39 0,0 0 14 16,0 0-171-16,15-22 29 0,-5 7-331 15,-3-1 47-15,-2 1 58 0,-2-1 23 0,2-2 24 16,-1 1 44-16,-1-3 15 0,1 0 50 15,-1 1 47-15,0-1 25 0,0 0-14 0</inkml:trace>
  <inkml:trace contextRef="#ctx0" brushRef="#br0" timeOffset="187167.16">10850 4803 1002 0,'-8'-6'368'0,"2"4"-54"0,0-2-27 0,1 2-34 16,0 2-27-16,0 1-47 0,1-1-50 0,0 2-70 15,-1 1-72-15,1-2-75 0,4 1 7 16,-3 2-311-16,4 0 17 0,7 7 12 0,5-2 40 15,7 3 17-15,7-4 1 0</inkml:trace>
  <inkml:trace contextRef="#ctx0" brushRef="#br0" timeOffset="187420.3">11253 4928 898 0,'3'-1'389'0,"-3"-1"53"0,-1 2-30 15,-2-1-16-15,-1 2-20 0,-2-1 0 16,0 3-44-16,-8 6-8 0,-6 1-36 0,5 0-13 15,1 3-32-15,0 3-13 0,1 0-29 0,1 2-18 16,2 1-20-16,5-1-16 0,3 3-7 16,1-4-9-16,1-9-14 0,0 3-11 0,21 16-5 15,-6-15-9-15,5-2-81 16,4-5-33-16,0-1-51 0,2-3-42 0,-12-1-44 16,9 0 14-16,5 0-153 0,31-11-66 0,-28 5 32 15,-2 2-246-15,1-2 58 0,1-1 33 0,-1 3 39 16,5-5 34-16,-2 0 38 0,2-1 17 15,0-1 16-15,0-2 20 0,1 1 36 0,0-2 5 16</inkml:trace>
  <inkml:trace contextRef="#ctx0" brushRef="#br0" timeOffset="187688.51">12012 4666 571 0,'-2'-11'464'0,"-1"2"1"0,1 1-74 16,0 2-44-16,1 4-37 0,0 2 0 0,0 0 1 15,2 3-10-15,0 3-15 0,6 10-2 16,-2 4-20-16,4 4 2 0,1 1-26 0,3 4 20 16,0 1-29-16,0 4 9 0,0-1-44 15,0 2-21-15,-4-4-7 0,-2-1-28 0,-1 0-7 16,0-3 0-16,0 4-12 0,-2-4-97 0,0-7-31 16,-2 1-53-16,-1-2-57 0,-1-9-47 15,0 0 15-15,0-10-178 0,0 0 29 0,1 7-270 16,0-8-21-16,0-1 53 0,0-2 54 15,1-2 37-15,5-9 18 0,0-1 19 0,4-6 38 16,-1 1 25-16,2-3 48 0,2 4 2 16,1-1 4-16</inkml:trace>
  <inkml:trace contextRef="#ctx0" brushRef="#br0" timeOffset="188681.16">12286 4911 283 0,'10'-12'475'0,"0"-2"-100"16,0 1 54-16,-4 7-21 0,0 0-33 16,-2 2-19-16,-1 1-29 0,0 0-38 0,0 1-19 15,-1 1-28-15,-2 1 9 0,0 1-7 16,-2 1-32-16,-2 1-3 0,-7 7-28 0,0-1-15 15,-3 1-12-15,-4 0-8 0,1 1-27 0,1-1-13 16,-2 0-5-16,-2-1-25 0,2 0-23 0,1 0-11 16,3 0 13-16,-1-4-31 0,5-2 8 0,1-1-18 15,2 0-29-15,3 1-7 0,0-2-7 16,2 3-2-16,0-3-4 0,0 2 10 16,2-3 2-16,0 0-6 0,0 0 2 0,0 8 10 15,23 8-1-15,-7-6 7 0,3 0 6 0,2 0 11 16,3 2 5-16,0-2-5 0,2-1-8 0,4 0 9 15,-3-1 9-15,2-1 1 0,3-2 3 16,-2 2-14-16,-2-4 11 0,-2-1-3 0,-3 0 2 16,2 1-6-16,-17-3 1 0,3 0-11 15,2 0 11-15,2 0-7 0,12-12-13 0,-19 5 3 16,3 0-4-16,-1-3 0 0,-5-2 0 0,-1 3-17 16,1-7 16-16,-2 0-12 0,-1-1-5 0,-1 0 5 15,-1 3 2-15,0 8-9 0,0-4 6 16,0-3 10-16,0 0-6 0,0-1-3 0,-13-9 13 15,9 15 1-15,-3 2-10 0,0 3 5 0,2 2 7 16,-2 1-1-16,2 2 14 0,-9 6 7 16,1 5 8-16,-1 2 1 0,4 4 17 0,0 1-1 15,2-2-1-15,2 5 6 0,1-1 17 16,5-1 2-16,0-9-5 0,0 1 8 0,11 23-16 16,-1-19-3-16,-1-3-13 0,2-1 5 15,2-4 10-15,1-1-11 0,2-4 2 0,1-1-1 16,-10-3-18-16,6 0-10 0,16-12-15 0,-14 6-28 15,3-5-2-15,-4-1-7 0,0-3-16 16,-1-1-6-16,0 1-1 0,-1-5 13 0,1-1-12 16,-4 3 17-16,0-1 2 0,-1 5 18 15,-2 6 11-15,-2 0 9 0,-1 4 11 0,-1-1-7 16,0 2 1-16,-2 1 0 0,1 2 11 0,-2 2-1 16,0 1 18-16,-1 2 4 0,1-1-17 0,0 2 13 15,0 1-13-15,0 0 15 0,1 0-4 16,0-1 0-16,0 3 1 0,10 15-13 0,-3-12 9 15,2-2-9-15,2 0 9 0,-1-5-4 0,1-2-16 16,-2-1-1-16,1 0 16 0,1-2-9 16,-2 0-14-16,-2 0 9 0,19-12 1 0,-12 3-10 15,1-2-7-15,2-2 3 0,-2-2 4 16,0-3 4-16,0-1 0 0,0-3-8 0,-3 3 7 16,0 5-9-16,0-1-3 0,-3 1 7 15,-3 2 20-15,1 1-12 0,-1 3-4 0,-3 2 1 16,1 4-4-16,-2 0 11 0,0 1 1 15,0 1-4-15,-2 0 7 0,11 14-12 0,-5 1 3 16,0 2-2-16,2 5 9 0,0 5 19 16,2 0 5-16,1 6-9 0,4 3 13 0,-2 3 16 15,3 5-13-15,0 1-3 0,1 1 9 16,-3-2-16-16,-2 1-1 0,0-5-1 0,-7-1 11 16,-3-3 1-16,-2-21-12 0,-14 31 27 0,-1-20-18 15,-4-7-1-15,-5-2 14 0,-3-7-18 0,-3-3 4 16,-6-4-15-16,4-3 13 0,15 0 0 15,-23-13-3-15,15 3 21 0,2-1-6 0,0-2 16 16,6-4-9-16,3 0 4 0,6 0-8 16,3 0-18-16,4-3 4 0,1 12-10 0,0-5 5 0,20-16 5 15,-6 13-4-15,3 1-61 0,3 1-1 16,2 1-48-16,2 2-21 0,0 0-47 0,0 0-33 16,3 1 18-16,2 2-148 0,0-1-51 15,-2 0 34-15,1 1-291 0,0 2 52 0,0-1 35 16,-1 0 54-16,5 0 20 0,-2-2 56 0,0 1 11 15,1-3 41-15,3 3 4 0,1-1 45 16,6-1 14-16,8 1 8 0</inkml:trace>
  <inkml:trace contextRef="#ctx0" brushRef="#br0" timeOffset="190032.44">15581 4986 544 0,'0'0'349'0,"0"-17"-49"0,8-14-10 16,-18 17-43-16,2-1 9 0,-3 1-36 0,-3 1-5 15,1 2-30-15,-3-3 4 0,0 4-22 0,-2 1-3 16,-3 7-2-16,2 2-8 0,7 0-4 16,-3 0-4-16,-23 17-2 0,17-4-12 0,3 3 0 15,0 2-7-15,0 2-11 0,3 1-22 16,1 0-2-16,3 1-4 0,1 1-16 0,6-1-3 15,2-1-11-15,2-11 8 0,0 2-9 0,14 15-10 16,-4-14 2-16,1-5-3 0,1-4-11 16,-1-3-19-16,-11-1-15 0,14 0-39 0,1 0 1 15,15-18-16-15,-12 9 9 0,-5-2 5 16,6-1-32-16,-4-2 0 0,1-1 0 0,-3-4 24 16,1 4-11-16,-7 1 26 0,3 2-18 0,0 2 2 15,-5 4 26-15,1 0 9 0,-2 2 9 0,-2 3 4 16,-2 1 1-16,0 0 42 0,0 3 20 0,0 2-5 15,-2 1 12-15,2 0-5 0,-4 10 12 16,4-7-7-16,0 5 10 0,0 2-8 0,0 0-12 16,13 17 2-16,-3-19 0 0,1-1-6 0,3-2-4 15,3-1 4-15,-1-3-14 0,-1-4 2 16,2-1-3-16,-7-2-12 0,7 0-4 0,18-11-13 16,-19 3-13-16,0-1-36 0,1-2-28 15,-1-2 6-15,-3-4 5 0,2-3-67 0,-2 0-4 16,-1-1 6-16,0 1-12 0,1 1 17 15,-5 2 26-15,-1 1 13 0,-3 5 0 0,-2 1 6 16,0 3 15-16,-2 2 19 0,0 3 13 0,0 1 24 16,0 1 18-16,-2 1-1 0,2 2 41 0,-2 1 3 15,2 2 9-15,0 0 1 0,-2 0 8 16,4 12-5-16,-2-10 13 0,0 4-6 0,0-1 1 16,13 17 12-16,-6-11 1 0,-2-3-2 0,1-1-6 15,3-1-6-15,-4-2-17 0,-2-4 10 16,-1 1-5-16,0-6-9 0,0 3 18 0,-2-1 19 15,2-3-1-15,-2 0-16 0,0 0-12 16,-2 0-7-16,2-2 0 0,-2 0 0 0,0-2-25 16,0-1 3-16,-6-6-13 0,2-3-15 0,1 3 1 15,1-6 9-15,-1 5-13 0,3 2-8 16,2 2-3-16,0 0 10 0,0 8-3 0,0-5-14 16,0 5 8-16,15-23 3 0,-3 15-3 0,-1 1 5 15,4 2-13-15,2 2 8 0,5-3-6 0,-11 6 4 16,5 0-2-16,25 12 9 0,-19-6 3 15,0 3 8-15,1 1-11 0,-3 2 3 0,-2-2-2 16,-4 4 6-16,-1-1 2 0,-3 1-3 16,-4 0 4-16,-4-2-11 0,-2-2 0 0,0-10-2 15,0 8-23-15,0-1-15 0,-20 10-46 0,13-12-59 16,1 0 13-16,-1-2-141 0,-1-2-56 16,4-2 29-16,4 1-277 0,-9 0 21 0,-11-13 49 15,16 8 34-15,1 0 23 0,6 1 32 0,-1-1 37 16,12 0 29-16,-1-3 24 0,5 2 13 15,4 0 32-15</inkml:trace>
  <inkml:trace contextRef="#ctx0" brushRef="#br0" timeOffset="190326.22">16496 4967 787 0,'14'-8'433'0,"-5"-2"-66"16,-1 6 55-16,-2-3-39 0,-2 1-8 0,-2 2-37 15,-2-1-35-15,0-1-26 0,0 6-30 0,0 0-11 16,0 0-22-16,-14-12-13 0,8 11-29 0,-3 1-5 15,-9 4-32-15,9-4-14 0,-23 8-1 16,12 1-27-16,-5 3 3 0,7 1-4 0,-2 3-17 16,5 1-12-16,-1 0-13 0,5 0 10 0,-1 0-19 15,5 0-6-15,3-2 14 0,4-2-11 0,0-13-6 16,0 9-25-16,0-2-9 0,16 5-15 16,-9-9-26-16,1-2-35 0,13-1-23 15,-10 0 11-15,5 0-78 0,20-16-11 0,-17 7-27 16,0-5-19-16,-1 2-16 0,-1-6-19 0,0 1 26 15,-4-4-132-15,1 1-66 0,-5-3-33 16,1-4 15-16,-2 1 75 0,-4-2 2 0,1 1 23 16,-5-1 13-16,0 14 39 0,0-6-23 0</inkml:trace>
  <inkml:trace contextRef="#ctx0" brushRef="#br0" timeOffset="190546.3">16560 4722 229 0,'-8'-24'67'0,"-1"1"221"16,-1-2-27-16,0 3-2 0,3 1-23 0,-3 3 4 16,0 2 10-16,4 5-22 0,-3-1 9 0,4 3-28 15,1 3-24-15,-1 2-21 0,0 2 7 16,3 1-6-16,2 1 13 0,0 0 8 0,0 0-12 15,-11 15-9-15,9 7-8 0,2-12 8 16,0 8-3-16,0 5-4 0,15 28 10 0,-5-20-20 16,-1 2-2-16,2 2-10 0,3-2-4 0,-1 1-22 15,1-2-4-15,1-1-23 0,-3-2-7 0,1 0-6 16,-2-4-30-16,0-4-48 0,0 2-47 16,2-4 6-16,-1-5-154 0,3-4-70 0,4 2 24 15,4-5-304-15,2-2 5 0,6 0 64 16,0-5 40-16,1 1 44 0,-13-1 10 0,6 0 15 15,36-13 62-15,-23 3-13 0,5 0 21 0,2-4-5 16</inkml:trace>
  <inkml:trace contextRef="#ctx0" brushRef="#br0" timeOffset="190795.97">17669 4826 465 0,'11'-9'637'15,"-2"3"-86"-15,-3 0-75 0,-2 3-84 0,-1 6-49 16,0-1-10-16,0 3-20 0,1 12 0 15,1 7-27-15,4 3 13 0,-3 1-40 0,-2 2-26 16,0 2 14-16,4 4-39 0,-3 2-17 0,1-3-21 16,0 0 3-16,-1 0-16 0,4-2-18 0,-4-4-39 15,1-3-11-15,-1 3-69 0,2-6-34 16,-2-2-50-16,-3-5-43 0,-2-6 10 0,2-3-133 16,-2-4-54-16,-2-5-56 0,2 0 30 15,-2-2-252-15,0 0 35 0,0-2 16 0,-4-9 68 16,0-4 23-16,1-2 45 0,1-4 3 0,0 0 38 15,1-2 11-15,-2 1 33 0,5 1 9 0</inkml:trace>
  <inkml:trace contextRef="#ctx0" brushRef="#br0" timeOffset="191064.18">17725 4911 1079 0,'-3'-15'387'16,"0"3"49"-16,3 0-15 0,0 5-44 15,0-1-39-15,0-1-42 0,17-14-20 0,-4 12-28 16,2 3-18-16,3 1-20 0,6 0-18 15,0 2-4-15,6 2-17 0,-16 3-17 0,10 0-31 16,1 0-10-16,29 19-1 0,-30-9-15 16,0 2-11-16,-7 4-9 0,-1-2 11 0,-8 4-19 15,-7 0 5-15,-1-9-17 0,0 4 0 16,-11 16-1-16,-1-14-12 0,-1-5-26 0,-5 3-7 16,-2-2-31-16,-4-4-39 0,4-1-23 15,-1 0 8-15,-3-4-114 0,12-2-30 0,-4 0-56 16,-3 0-65-16,-18-16 31 0,26 8-251 0,5-3 64 15,3 1 47-15,3 10 10 0,0-10 15 0,0-4 49 16,0-2 28-16,17-20 19 0,-4 17 49 16,4 4-7-16</inkml:trace>
  <inkml:trace contextRef="#ctx0" brushRef="#br0" timeOffset="191479.29">18034 4780 1084 0,'5'0'385'0,"0"0"-50"0,1 1 26 0,6 8-11 16,-2-4-32-16,4 5-13 0,-1 2-22 15,2 0-24-15,-1 4-21 0,0-1-18 0,-2 2-24 16,3 1-26-16,-3-2-13 0,-1 1-20 16,1 0-17-16,-3-5 4 0,-2 2-11 0,-1-1-23 15,-1-2 3-15,-2-3-7 0,-2-4-13 16,0 1-11-16,-1-2 4 0,0-3-17 0,0 0 11 16,0 0-24-16,-12 3 11 0,10-4-17 0,-2-1 14 15,0-1-12-15,-7-6 2 0,1-3-14 16,1 0-1-16,2-3-11 0,3 5 10 15,-2-7-20-15,6 10 1 0,0-6 5 0,0 0 2 16,15-12-1-16,-6 9 2 0,2 6-9 16,2-2-3-16,0 4 8 0,3 0 1 0,3 3-10 0,-1 1 3 15,2 2-6-15,2 1 17 0,-13 1-10 16,22 11 4-16,-10-7 14 0,-1 6-5 16,-2 2-3-16,-3 2 0 0,0 1 19 0,-3 1-9 15,-2-2-14-15,-3 2 16 0,-5-4-14 16,1-1 15-16,-3-2-26 0,0-1-15 0,0-8-32 15,0 0-37-15,0 9 11 0,-11 3-133 0,7-10-51 16,1-2-46-16,-2 0 28 0,0 0-283 16,0 0 15-16,0 0 72 0,0-4 22 0,-7-5 37 15,3-1 37-15,0-3 13 0,0 1 36 16,3-3 20-16,-1-3 9 0,3 0 47 0</inkml:trace>
  <inkml:trace contextRef="#ctx0" brushRef="#br0" timeOffset="191623.17">18373 4651 377 0,'0'-13'488'0,"-2"2"-96"0,1 1-57 16,-1 2-43-16,-1 2-2 0,1-1-31 16,2 4-33-16,-1-1-73 0,1 1-37 0,-2 1-65 15,1 0-44-15,1 2-74 0,0 0 6 16,1 2-281-16,2-1-75 0,2 2 43 0,-1 0 26 16,11 6 37-16,0 0-5 0,1 3 24 0</inkml:trace>
  <inkml:trace contextRef="#ctx0" brushRef="#br0" timeOffset="191944.02">18599 4739 371 0,'3'2'456'0,"0"2"-88"15,1 0 55-15,-2 0-18 0,5 9-32 0,-1-6-30 16,1 10-17-16,2-2-6 0,0 4-20 0,3 4-35 16,-1 0-7-16,0-2-14 0,4 1-19 15,-2-3-16-15,3 1-23 0,-1-1-33 0,-2 1-25 16,0-6 9-16,-1-1-22 0,-3-2-11 15,-1 1-8-15,1-5-4 0,-3-2 8 0,-2-4-12 16,-4-1-30-16,0 0 12 0,8 0-24 16,-8 0 7-16,23-19-14 0,-15 8-5 0,0-1-32 15,-1-3 6-15,-1-1-9 0,-1 1-6 0,-1-3-16 16,0-2 1-16,1-1-15 0,-3-1-7 0,1 2-17 16,0-1-17-16,-2 1-15 0,1 3-20 0,-1 5 9 15,1 0-75-15,-2 12-77 0,0-8-32 16,0 3 26-16,0 5-319 0,0 0 55 0,0-7 36 15,-12 1 50-15,11 6 16 0,1 1 30 16,1 0 27-16,4 3 30 0,7 3 11 16,4 1 0-16,2-2 38 0</inkml:trace>
  <inkml:trace contextRef="#ctx0" brushRef="#br0" timeOffset="192870.99">19185 4922 577 0,'4'-2'474'0,"0"2"-22"0,-1-1-44 0,2 1-20 15,-1-3-31-15,-1 1-17 0,0 1-44 0,0-3-14 16,-1 1-21-16,0-2-25 0,-1 0-21 16,0 1-29-16,-2-2-23 0,-1 4 2 0,0-4-24 0,-2 1-22 15,-11-1-8-15,6 1-23 0,-7 0-12 16,5 5 11-16,-5 0-14 0,-21 13-9 0,16-3-10 16,-2 2 2-16,2 4-8 0,7-3-8 15,-2 3-13-15,3-3 9 0,3 2-11 0,3 0-4 16,2-7-5-16,3 2-7 0,2-2 4 0,0-8-4 15,0 0-6-15,11 15-20 0,-5-14-12 16,1-1-7-16,1 0-5 0,13 1-16 16,-11-1-5-16,19-10-4 0,-10 3-2 0,-3 0-14 15,0-4 11-15,-1-1-11 0,1 0 20 0,-2 0-2 16,-1 0 7-16,-1 2 5 0,-3-2-3 16,1 2 5-16,-5 3 5 0,-2 2 32 0,1 1 0 15,-3 3 18-15,-2 2 0 0,1 2 9 16,-1 1 8-16,-1 0 8 0,-3 9 4 0,0 1 6 15,1 2 0-15,1-2 12 0,3 4 1 0,0-8-3 16,0 2 4-16,16 16-4 0,-8-14-6 16,1 1 0-16,1-6 0 0,1 0 7 0,3 1-3 15,1-6-20-15,1 0 3 0,-9-4 11 16,6 0-23-16,3 0 15 0,0 0-18 0,19-14 8 16,-17 7-9-16,-1-4-7 0,-3-1-12 0,1-3-19 15,-1 1-9-15,-2-6-15 0,-1 1-19 16,-3-5 11-16,1 0-1 0,-3-1-20 0,-1-1 19 15,-3-1 12-15,3-1-7 0,-3 2 1 0,-2 13 14 16,0-5-19-16,0-3 16 0,0-3 8 16,-14-20-14-16,10 22-2 0,-1 2 35 0,1 2 3 15,3 1 11-15,-1 5-2 0,-1 2 11 0,1 1-4 16,1 3 5-16,-1 1-1 0,1 0-8 0,0 3 4 16,0-1-2-16,0 3 3 0,-1 1 3 15,0 1 18-15,0 2 10 0,-1 2 2 0,-3 9-2 16,3 1 15-16,2 4 6 0,1 2 16 15,0-11-1-15,0 8-4 0,0 6 4 0,15 28 3 16,-10-26-9-16,-1 1-1 0,4-1 1 16,1 2 3-16,0-4-21 0,4 2-5 0,1-3-8 15,2 2 9-15,0-4-6 0,0-1 9 0,1-3-6 16,0-2-18-16,3 0-1 0,1-2 17 0,-2-3-19 16,2-5 13-16,0-1-16 0,-2-3-6 15,-9-2 7-15,4 0 10 0,21-15-29 0,-18 6 1 16,0-1-11-16,-1-2 14 0,-3-8-14 15,0 1 4-15,0 0-17 0,-1-1 8 0,-4 1 2 16,0 2 2-16,-2 3-15 0,-3 2 9 16,0 4-3-16,-3 2 14 0,0 6-3 0,0 0 3 15,0 0-12-15,-14-10 13 0,8 12-17 0,2 0 23 16,-9 9-2-16,0 1-9 0,0 3 21 0,3 4 2 16,1-1-20-16,1 1 24 0,1 0-3 15,4 1 8-15,2-2-20 0,1-9 14 0,0 3 8 16,11 15 2-16,-2-12-19 0,0-2 13 15,5-4-11-15,-3-5-5 0,5 0-23 16,-3-2-21-16,-13-2-29 0,14 0-52 0,18-14-39 16,-13 2 16-16,-3-1-195 0,2-3 32 0,-1-3-291 15,-7-1 43-15,-2-1 21 0,0-2 59 16,-4 2 41-16,-4-5 35 0,0 15 5 0,0-3 60 16,-20-19 9-16,7 16 38 0,-5 0 14 0</inkml:trace>
  <inkml:trace contextRef="#ctx0" brushRef="#br0" timeOffset="193070.52">19532 4759 959 0,'-10'0'500'0,"2"0"-57"0,3-1-35 0,1 3-48 16,0-2-30-16,1 1-36 0,2 1-35 0,3-4-19 16,1 4-30-16,4-2-29 0,11 0-31 15,4-2-56-15,-8 2-66 0,9 0-3 16,5 0-189-16,35-12-79 0,-25 9 21 0,0-3 20 15,2 2 18-15,-3-2-288 0,2 1 42 0,-2 1 33 16,2 0 29-16,0-1 12 0,1 0 19 16,0 1 14-16,3 0 53 0</inkml:trace>
  <inkml:trace contextRef="#ctx0" brushRef="#br0" timeOffset="193337.23">20595 4579 613 0,'4'-8'546'15,"-1"4"-87"-15,0-1-45 0,-1 1-55 0,-1 3-40 16,-1 1-14-16,-1 2-9 0,1 3-16 0,-2 13 1 16,0 3-15-16,2-8-2 0,0 8-17 15,0 4-10-15,0 4-25 0,7 34 13 0,-3-28-25 16,2 0-37-16,-2-1-17 0,4-1-15 0,-2-3-13 16,1-1-14-16,1-2-9 0,-3 0-11 15,-1-6-8-15,2-1-52 0,-1-4-29 0,0-6-60 16,0-3-75-16,1-4 13 0,0-2-148 0,-6-1-42 15,0 0 28-15,7 0-295 0,14-19 26 16,-10 5 35-16,5-1 55 0,-4-1 31 0,1-2 20 16,2-4 38-16,-1 1 26 0,2-1 24 15,-3 1 19-15,3 3-24 0</inkml:trace>
  <inkml:trace contextRef="#ctx0" brushRef="#br0" timeOffset="194454.21">20916 4791 1000 0,'2'-5'426'15,"1"0"-23"-15,-2 2-49 0,1 0-33 0,-1 1-34 16,-1 0-11-16,0 2 6 0,-3 2-17 0,-1 0-4 15,1 1-14-15,-8 6-5 0,-1 1-13 16,0 2-14-16,-3 0-24 0,0 0-29 0,-1 0-8 16,-1-2-22-16,0 2-19 0,0 0-3 0,-1-2-22 15,2 1 11-15,-2 0-27 0,1-2-1 16,3 1-11-16,1-3-2 0,4-2-13 0,1 0-27 16,2 1-15-16,2-3 9 0,0 0-16 0,2 0 13 15,0 0-13-15,2 1 14 0,0-4-1 16,0 0-12-16,0 0-8 0,0 6 24 0,16 5-16 15,-2-1 8-15,3-2 2 0,-3 1-13 16,7-2 10-16,-1 0-2 0,2-2-9 0,5 0 14 16,-1 0-7-16,1-1 7 0,1-2-2 15,-2-1 8-15,-14-1-15 0,6 0 1 0,2 0 12 16,24-15-3-16,-23 10-3 0,-2-4-16 16,-2-1-6-16,0-5 12 0,0 1-10 0,-2 0-13 15,0 0 11-15,-1-4-2 0,-1 5-1 16,-1-5-16-16,-4 1 15 0,-3 1 0 0,0 2 8 15,-2 2-11-15,-1 1-2 0,-1 4 8 16,-1 7 9-16,0-6-6 0,0 6-9 0,-14-14 10 16,8 12 5-16,0 1 2 0,-10-2-10 0,6 3 4 15,-18 10 14-15,9 3-3 0,0-3 11 16,3 6 8-16,1 4 0 0,1-4 14 16,3 1-10-16,3 2 15 0,1 1-12 15,4-3 11-15,2 2-7 0,1-11 2 0,0 3 1 16,14 16-1-16,-7-16 0 0,5-2 10 0,-3-4-12 15,1 0 6-15,1-3-6 0,0-1-4 0,-11-1-12 16,15 0 8-16,2 0-20 0,18-11-1 0,-16 3-6 16,0-1-5-16,-2 0-14 0,1-3 2 15,-1-2-7-15,-1-2-17 0,0-1 5 16,1 1 5-16,-3 1 5 0,-2-2 4 0,-2 4 2 16,-1 2-1-16,-2 2 11 0,-2 3-6 0,-2 2 6 15,0 0 1-15,-3 1-4 0,1 2-2 0,-1 1 6 16,-3 0 16-16,1 0 7 0,0 3-10 0,-1 0 23 15,-2 1 5-15,-1 9 0 0,0 0 4 16,-1 0 3-16,2 4-10 0,3-5 2 16,1-2 16-16,1-10-3 0,0 10-9 0,0 1-14 15,12 16 4-15,-5-15 5 0,3-2 5 0,-2-3-12 16,0-2 3-16,0-1 7 0,2-3-22 16,-1-1 7-16,-1 0-5 0,4 0 9 0,16-14-4 15,-13 8 2-15,1-5-16 0,-2 0-1 16,0-3-8-16,1 0 11 0,-2-5 1 0,1 2-12 15,-1-1-1-15,-1 1 9 0,-1 1 4 0,-1 0 3 16,0 5-1-16,-2-1-9 0,-3 5 6 16,1-1-14-16,-2 3 17 0,0 0-18 0,-1 1 7 15,-1 1-7-15,-1 1 10 0,0 1 5 16,-1 1 0-16,0 1-8 0,0 3 2 0,0-1-2 16,0 4 6-16,0-3-10 0,2 15 18 15,-2-8-10-15,0 6-1 0,9 31 24 0,-5-22-15 16,3 3-1-16,-1 4 15 0,2 3-10 0,1 0 17 15,3 5-23-15,-1-1 13 0,0 0-11 16,1 1 12-16,-3-1 2 0,0-1 10 0,-3-1-5 16,-5-5 26-16,-1-14 12 0,0 6 0 15,-15 28-6-15,4-26-6 0,-4-6-3 0,0-5-1 16,-5-2 19-16,-2-4-10 0,1-8 20 0,0 0-4 16,12-2 10-16,-7 0-10 0,-16-12 12 0,16 5 9 15,0-1-1-15,5-1-1 0,1 0 4 16,2-3-10-16,3 1-8 0,1-3 0 0,4-1-12 15,0 7-15-15,0-5 3 0,16-14-9 16,-5 11-1-16,2 0-4 0,4-1-7 0,2 1 3 16,2 3-29-16,3 1-3 0,2 0 0 0,0 2 0 15,1 1 0-15,1 1 0 0,0 0 0 0,0 1 0 16,2 1 0-16,-3-1-22 0,-2 4-44 16,-1 0 6-16,-4-1-70 0,-2 0-36 15,-5 1-40-15,-3 0-33 0,-2 1-33 0,-1 1 26 16,-3-1-138-16,-1-1-55 0,1-1 40 0,-2 2-235 15,-2-1 66-15,0 3 39 0,0 0 40 16,0-8 48-16,0 2 24 0,0 6 28 0,0-10 10 16,0 3 51-16,0-5 25 0,0 2 9 0,7-7-6 15</inkml:trace>
  <inkml:trace contextRef="#ctx0" brushRef="#br0" timeOffset="214740.34">5166 5709 422 0,'0'0'413'0,"0"-14"-66"0,0 14-15 16,0 0-31-16,0 0-37 0,-9-24-34 0,7 20-25 15,1 1 23-15,1 2-39 0,-2 1-19 16,2-2-19-16,-1 4-8 0,2 1 6 0,-1 2 7 16,3 12-14-16,2-1-2 0,-1 5-13 0,4 0-9 15,0 0-22-15,1 1 6 0,0-1-23 16,0-3-3-16,0 1-7 0,0 1-7 0,-2-4-8 15,1-3-19-15,-2 1 0 0,-1-4-4 0,-1-4-28 16,-1 0-18-16,0-2 0 0,0-2-86 16,-1-1-56-16,-2-1-53 0,0 0-53 0,0 0 21 15,0 0-247-15,6-14 33 0,-5 9 23 0,-1 1 52 16,1-4 12-16,-1 0 51 0,-1 1-9 16,1-1 33-16,0-6 21 0</inkml:trace>
  <inkml:trace contextRef="#ctx0" brushRef="#br0" timeOffset="-214594.46">5273 5728 720 0,'2'-7'322'0,"-3"7"-17"0,-1 0 21 0,0 0-59 16,-2 3-29-16,-3 11-30 0,-2 1 47 15,-2 2-49-15,-2 0-21 0,1 2-30 0,0-2-16 16,3 1-40-16,0-6-70 0,-1-1-44 16,1 0-52-16,3-3-112 0,0-5 16 0,2-1-292 15,1-2 35-15,3 0 54 0,0 0 33 16,0 0 42-16,-6-10 17 0,5 6-17 0</inkml:trace>
  <inkml:trace contextRef="#ctx0" brushRef="#br0" timeOffset="-214384.4">5123 5770 929 0,'-1'0'408'15,"0"0"-56"-15,0 0-47 0,0 0-38 16,1 0 7-16,-1 0-50 0,1 0-12 0,1 0-4 15,0-2-36-15,2 1-29 0,2-1 4 0,1 0-26 16,12-1-39-16,2-2-9 0,1 2-76 0,3-4-54 16,-2 0-74-16,2 4 10 0,1-3-266 15,2 1-51-15,3 0 14 0,-5 1 59 0,3 1-17 16,0 0 41-16,0 1 24 0,2-1 27 16,1 3-8-16</inkml:trace>
  <inkml:trace contextRef="#ctx0" brushRef="#br0" timeOffset="-214035.96">6161 5717 446 0,'-1'-5'358'0,"0"0"-25"0,-1-2-43 16,-2-7-32-16,-4 1-4 0,-2 3-18 0,0 0-25 15,3 3-22-15,-5-2-21 0,1 6 15 16,1 0-10-16,-1 3-19 0,2 0-17 0,-17 12-12 16,9-1-10-16,2 3 12 0,1 4-22 15,0 3 18-15,3 0-17 0,1 3-5 0,3 1-20 16,5 0-6-16,0 1 8 0,2-15-20 16,12 25 5-16,3-15 0 0,0-3-13 0,7-3-12 15,0-2-1-15,8-4-26 0,1-4-7 16,2-3-2-16,-1-2-75 0,-16 0-33 0,7 0-40 15,27-17-47-15,-24 7-65 0,-2-1 23 16,-1-1-212-16,-1 1-5 0,-2-3 41 0,-5-3 17 16,-1 1 9-16,0-1 26 0,-6 0 30 15,3 0 29-15,-3-3 28 0</inkml:trace>
  <inkml:trace contextRef="#ctx0" brushRef="#br0" timeOffset="-213356.66">6422 5528 934 0,'-4'-6'338'0,"2"2"-33"0,-2 3 8 15,1 0-40-15,0 3-5 0,0 2-18 0,0 2 7 16,-3 8-16-16,-2 6-3 0,4 4-2 0,0 1-3 16,1 0-13-16,3-11-25 0,0 9 12 15,0 3-13-15,0 1-28 0,0 0-16 0,10 31-6 16,-7-31-14-16,1-4-31 0,-1 1 10 16,0-6-13-16,1-4-23 0,-1-2-10 0,-1-2-2 15,0-3 12-15,3-4-25 0,-3-3-22 0,3 0-16 16,-2-3 0-16,-3 3-20 0,0 0-16 15,22-17 10-15,-14 5-11 0,0-1 1 16,1 2 8-16,-1 2-8 0,0 1 8 0,-3 3 2 16,-1 2-14-16,-1 1 11 0,1 0 3 0,-4 2-4 15,0 0 14-15,22 10 5 0,-15 0 18 16,1 1-11-16,2 1 10 0,-1 1 0 0,2 1 7 16,1-2-12-16,-1 1 11 0,-1 1-6 15,1-4-8-15,0-2 9 0,-2-4-4 0,-1 0 11 16,0-1-2-16,0-3-5 0,-8 0-27 0,9 0-14 15,2 0-17-15,17-18-15 0,-12 11-25 0,-2-4 8 16,-1-1-29-16,-1 2 8 0,-2-2-36 16,-2 2 5-16,1 0 12 0,-4-2 18 0,-1 0 12 15,-2 3 4-15,1 1 27 0,-3 8 4 16,0 0 4-16,0-5 4 0,0 5-1 0,0 0 20 16,-2-9 3-16,1 11 76 0,0 2-2 0,-1 2 2 15,1 0 13-15,0 2 11 0,0 9 12 16,0 0 2-16,1-7-6 0,0 1-10 0,0 2 13 15,17 16-8-15,-7-16-18 0,-1-2 11 0,3-2-8 16,1-1-10-16,2-4-10 0,0-2-10 16,-6-2 15-16,7 0-22 0,20-15-20 0,-16 5-15 15,0-1-9-15,-1-5-2 0,-3 2-6 16,0-3-6-16,-4 0 8 0,-2 2-3 0,-2-2-4 16,-2 1 7-16,-5 6-4 0,-1 10-6 15,0-15-6-15,-13-8 5 0,4 17 6 0,-4-3-1 16,-2 4 0-16,2 5 4 0,-1-2 3 0,14 2 5 15,-15 0-12-15,-3 0 14 0,-18 11-3 16,19-6-6-16,2 1-2 0,0 1 12 0,1-4-28 16,2 3-9-16,2-2-17 0,4-1-11 15,-1 0 8-15,3-1-103 0,3-1-44 0,1-1-53 16,-1-1 27-16,3 1-242 0,2-2-17 0,1-1 45 16,11 0 40-16,3-6 4 0,8 4 40 15,4 0 37-15,0 2 18 0,3-1 25 0,1-1 15 16</inkml:trace>
  <inkml:trace contextRef="#ctx0" brushRef="#br0" timeOffset="-213005.72">7330 5804 445 0,'-2'4'484'16,"0"1"-33"-16,-2-2-51 0,-6 11-29 16,1 1-16-16,-2 3-47 0,4-2-23 0,1 2-18 15,0 0-17-15,2-1-26 0,2-2-12 16,2-1-32-16,0-14-2 0,0 12-16 0,0-2-14 15,11 14-13-15,-2-14-31 0,3-3 1 16,1 0-4-16,-3-5-11 0,1-1-3 0,1-1-27 16,-12 0 0-16,11 0-23 0,16-17-24 0,-11 6-7 15,-3-3 4-15,0 0-15 0,-1-1-7 16,-2-2-4-16,1 0-1 0,-1 1 1 0,-5-1-7 16,-3 1-4-16,-1 4 2 0,-1 12 8 0,0-14-4 15,0 2 9-15,-14-7 0 0,8 14 2 0,-3 0-8 16,1 3 14-16,0 2-10 0,-2 0-9 15,2 0-5-15,-5 0-12 0,-2 0-22 16,-11 10 8-16,16-6-55 0,2-1-37 0,2 1-35 16,-1-1-51-16,5-1 24 0,0-1-153 0,2-1-106 15,2 0 27-15,0 1 38 0,3-1 11 0,3 0 11 16,14-1 36-16,-9 1 11 0,11 0 59 16,4 0-17-16</inkml:trace>
  <inkml:trace contextRef="#ctx0" brushRef="#br0" timeOffset="-212651.78">7773 5777 1035 0,'0'-2'355'0,"-1"1"-11"0,-1-2-44 16,-1 4 25-16,-1 0-33 0,-1 1-14 0,-2 0-24 15,-8 6-20-15,-1-1-23 0,0 2-23 16,1 1-15-16,1 0-24 0,1 0-24 0,1 1 2 16,5-3-24-16,2-1-19 0,2 0-11 0,0-2-23 15,1 0-19-15,2-5-2 0,0 0-15 16,0 6 0-16,0-6-23 0,12 12 3 0,-6-9-3 15,10 2-5-15,4-5 0 0,-1 3 12 0,1 0-7 16,0-1 1-16,-1 0 2 0,-6 0 7 16,6 3-1-16,-7-2 2 0,-3-1-12 0,-1 2 13 15,-3-3 16-15,-1 1 15 0,-1 3 19 16,-2-2 10-16,-1-3-2 0,0 0 4 0,0 0 5 16,-20 21-5-16,6-13-14 0,-4-1 6 0,0-1-9 15,-4 2-5-15,-1-5-9 0,2 4-2 16,-3 0-12-16,1-2-20 0,2-2-17 0,3-1-45 15,1 1 7-15,10-3-112 0,-3 0-80 0,2 0 22 16,-1-10-246-16,9 5-35 0,2 0 30 0,11-3 38 16,0-1 38-16,10 0 29 0,3 1 24 15,4 4 19-15,3-4 13 0,3 3 20 0,0-2-13 16</inkml:trace>
  <inkml:trace contextRef="#ctx0" brushRef="#br0" timeOffset="-212305.29">8043 5934 400 0,'7'0'376'0,"-2"2"-10"0,0-1-36 15,0-1-6-15,-2 0-43 0,1 1 32 0,0 0-3 16,0-1-20-16,-1-1-31 0,1-1-38 16,0 1-17-16,-1-2-17 0,-3 3-23 0,8-5-25 15,-5 0-2-15,6-7-23 0,-2 2-9 0,-2 1-16 16,-1 1-3-16,-1 0-19 0,0 2-10 16,1 1-11-16,-4 0 8 0,2 0-14 0,-2 5-13 15,0 0 2-15,0 0 7 0,0-7-14 0,0 7 11 16,-15-10-14-16,10 11-9 0,-2-1 1 15,1 1 6-15,0 2-8 0,-9 4 8 0,1 3-8 16,2 2 21-16,0 1 11 0,1 2-4 0,4-2 7 16,-2 2-7-16,4 1 2 0,2 0 1 15,1-4-5-15,2-12 7 0,0 11-3 0,0 2-10 16,14 10-5-16,-6-17 13 0,3 4-7 0,4-3-8 16,2-4-18-16,-2-3-26 0,-7 0-22 15,5 0-45-15,23-15 10 0,-12 5-176 0,5-2 25 16,-4 0-345-16,3 2 39 0,3 0 33 15,-1-1 51-15,2 0 38 0,1 4 47 16,5 0-22-16,0 2 42 0,4 0 46 0,1 1-28 16,4-1 67-16</inkml:trace>
  <inkml:trace contextRef="#ctx0" brushRef="#br0" timeOffset="-211871.22">9128 5891 1083 0,'2'-3'429'0,"-1"-1"-27"0,0-1-39 16,0 0-25-16,-1 2-12 0,0-2-25 0,-1 1-34 16,-1 1-21-16,-1 0-18 0,-1 1-37 15,-2 2-17-15,-1 3-4 0,-6 3-23 16,-4 5-9-16,2 1-11 0,0 2 2 0,0-2-23 16,1 5-3-16,1 0-15 0,1 1-2 0,2 1 5 15,2-2-7-15,3-1-21 0,3-4 1 0,0-2-6 16,2-10-7-16,0 8-7 0,0-1-10 15,14 3-5-15,-8-9 2 0,0-1-21 0,3 0-14 16,9-4-16-16,0-6-5 0,-3 1-19 16,4-4 6-16,-4 0-4 0,0-2-5 0,-3 1 7 15,1 0 10-15,-4 3 4 0,-1-1 2 0,-1 4 13 16,-2 1 8-16,0 2 6 0,-3 3-5 0,1-1 11 16,-2 1 12-16,0 2-4 0,-1 0 22 15,0 0-5-15,0 0 16 0,1 12-16 0,0-5 15 16,-1-2-12-16,2 2-9 0,1 10 12 15,1-2-7-15,2-1-5 0,1-3 6 0,1 0-27 16,-1-5-35-16,0-3-46 0,0-2-54 0,0-1 12 16,-7 0-151-16,14 0 26 0,18-16-359 15,-14 8 21-15,4 1 48 0,1-1 37 16,1 1 63-16,3 0 33 0,3 0 1 0,0 2 63 16,3 0 35-16,4 2-13 0,4-2 1 0</inkml:trace>
  <inkml:trace contextRef="#ctx0" brushRef="#br0" timeOffset="-209905.77">10663 6006 736 0,'1'-6'299'0,"-1"-1"-15"0,0 0-14 16,0-1-32-16,-4-7-5 0,-3-1 0 0,0 4-2 15,-3 2-31-15,-1 2-21 0,0 3 19 0,0 3-20 16,0 2-14-16,3 0-24 0,-17 10-8 16,10-1 1-16,2 3-2 0,-1 1-27 0,2 3-5 15,4 1 1-15,1-1-23 0,3 2-4 16,1-1 5-16,3-5-13 0,0-12-4 0,0 12-18 15,0-4 13-15,12 8 0 0,-7-11-6 0,0-2-13 16,1-1-5-16,0-2-18 0,2 0 2 16,0-1-21-16,-1 1 4 0,18-10 6 0,-10 4-16 0,-2-3 10 15,-2-1-10-15,2 0 7 0,-5-2 12 16,0 1-2-16,-3 2-3 0,1 2-13 0,-3 0 14 16,0 5-11-16,0-1-4 0,-1-1 8 0,-2 4 15 15,0 0 4-15,13 15 18 0,-6-3 1 16,1 4 8-16,-1 1-8 0,4 5 22 0,-3 2-2 15,-1 3-5-15,0-3 18 0,2 3 7 16,-2 4 7-16,1 0-14 0,-1 3-12 0,5-2 1 16,-5-3 18-16,-3 3-9 0,0-1-2 0,-1 0-1 15,1-1-7-15,-4-7 0 0,0-12 12 0,0 4-7 16,-16 17-7-16,4-20 1 0,-1-2-9 0,-4-5-6 16,-2-2-14-16,-3-3 10 0,11 0-5 15,-8 0 16-15,-24-14-20 0,18 2-14 0,3 1 8 16,-1-3-3-16,2 1-12 0,4-3-6 15,4-1-10-15,3 2-11 0,3 1 17 0,3 2-16 16,3 0-10-16,1 12 15 0,0-13 4 16,17-18-15-16,-6 14 14 0,3 1-10 0,1 0 9 15,2 4-9-15,4-5 5 0,0 3-3 0,2 0 20 16,-1 1-14-16,2-1 19 0,1 2-12 0,-1-4 9 16,2 3-15-16,-2 2 15 0,-1-1-8 15,0 1 2-15,0 1-20 0,-1-4 17 0,1 2-11 16,-2-1-1-16,-1 1-1 0,1-3 2 0,-1-2-8 15,-3 6-4-15,-1-2 8 0,-4 2 7 16,0-1-8-16,-4 3 12 0,-1 1-4 0,-4 3 1 16,-2 0-2-16,-1 0 9 0,0 5-9 0,0 0-3 15,0 0 9-15,-12-11-9 0,6 9 12 16,0 2 3-16,-3 0-5 0,-10 1-8 0,9-1 9 16,-3 0-3-16,-15 15 2 0,12-6 8 15,1 1 2-15,1 2 8 0,4 0 2 0,3-1-10 16,1 5 4-16,3-4 16 0,3-2-6 0,0-10-8 15,0 13 10-15,12 12 6 0,-4-13-14 0,11-2 9 16,-6-3-8-16,7-4 9 0,1 1-2 16,1-4-14-16,-10 0-13 0,5 0-8 15,26-13-13-15,-22 6-8 0,-1-2-9 0,1-3-21 16,-2 3 2-16,0-5-13 0,-4-2-12 0,0 1 6 16,-3-1-7-16,-2 2 10 0,-2 1 4 0,-1 2 9 15,-5 1 6-15,0 5 2 0,-1-1 6 16,-1 6 6-16,0 0 19 0,0 0 6 0,-7-4 21 15,5 4 14-15,0 3-1 0,-1-2 9 16,1 3 4-16,0 0 7 0,0 1 15 0,1 2 4 16,1-2 7-16,0 2-4 0,0 1 19 0,0 6-6 15,0-1-8-15,13 16 13 0,-5-13-6 0,-1-4-5 16,-2-2-17-16,0-2 3 0,-2-1-2 16,0-2-3-16,-1-1-15 0,0 1 9 0,-2-2-4 15,2 1 32-15,-2-4-23 0,0 0 12 16,0 0-7-16,0 0-20 0,-9 1 6 0,5-3 0 15,0-1 5-15,-1 0-11 0,-5-7 8 16,2-2-6-16,1 0-19 0,3 0 11 0,1 1-19 16,3 11 13-16,0-8-11 0,0-1 3 0,10-11-15 15,-3 8 8-15,1 5-10 0,5-5 13 16,1 3-20-16,3 1 10 0,1 3-4 0,2 2 19 16,1 1-15-16,-1 1 6 0,-8 1 1 0,3 0 6 15,22 13-10-15,-18-6 2 0,0 3 13 0,-4 0-1 16,-2 2-13-16,-2 0 21 0,-2 2 0 15,-1-2 6-15,-5-1-24 0,-1-2 14 0,-2 0 11 16,2-2-19-16,-2-7 16 0,0 0-8 16,0 8-9-16,0-3 18 0,0-5-10 0,0 8 2 15,0-8 5-15,0 0-15 0,0 6 7 0,0-6 11 16,0 0-18-16,0 0 9 0,3 12 2 16,-1-12-7-16,1 0-3 0,0 0-2 0,1-3-7 15,1 0 2-15,6-3-3 0,1-2 23 0,2-1-7 16,-3 0-6-16,1 0 1 0,-2-2 0 15,-1-1-1-15,-1-1 7 0,0 0-12 0,0-2 5 16,-3 0-16-16,-1 4 20 0,-4-1-3 16,2 4 3-16,-2 1-4 0,0 7 0 0,0-7-11 15,0 7-5-15,0 0-1 0,-13-13 18 16,7 12 2-16,1 2 5 0,-2 1-15 0,-5 4 20 16,-4 6-5-16,4 0 3 0,-1 2 10 0,3 1 8 15,0 0-3-15,3 3-4 0,3-3 17 16,2 0-7-16,2-1-15 0,0-7-2 0,13 15 7 15,-1-7-12-15,0-3 27 0,4-2-17 16,1-4-1-16,1 0 7 0,3-3-35 0,-14-3-17 16,9 0-12-16,1 0-12 0,23-13-7 0,-20 5-20 15,-1-3-2-15,-1-1-11 0,-2-2-9 0,-1-2-13 16,-1-3 3-16,-2 0-10 0,-1-1-3 16,-1-1 14-16,-3 3 9 0,1-1-5 0,-2 3 12 15,-2 2 9-15,-3 3-9 0,0 2 7 16,-1 1 38-16,0 8 16 0,0 0 14 0,0-7 8 15,0 7 4-15,0 0 8 0,0-7 14 16,0 7 2-16,0 0 7 0,-6-10 1 0,6 12 8 16,0-1 8-16,1 3 5 0,0 0-10 15,2 0 19-15,4 10 0 0,2 0-10 0,1 1 10 16,0 0-3-16,2-1-5 0,0 0 3 0,-1 1 3 16,1 1-7-16,-3-3-5 0,-2-1 9 15,-1-3-4-15,-1 0-16 0,-2-2 3 0,0-3 0 16,-2 1 29-16,-1-2-9 0,0-1-4 0,0-2 17 15,0 0-14-15,0 0-2 0,-15 8 13 16,11-7-6-16,-1-1-6 0,0-1-7 0,-1-1-18 16,-1 0 12-16,2-2-2 0,0 2-3 15,-3-8 6-15,-1-1-9 0,4 3-2 0,1-2-14 16,2 3-2-16,2 7-2 0,0-8 0 16,0-3 12-16,14-8-5 0,-9 11-3 0,3-4-36 0,1 2-3 15,2 0-39-15,-1 1-2 0,0 1-31 16,3-1-27-16,-2 2-38 0,1 2 17 0,2 0-108 15,5-2-60-15,0 2-65 0,4 0 33 0,1 0-239 16,4 1 51-16,0 3 34 0,2-1 3 16,-2 2 58-16,-16 0 43 0,7 0 10 15,0 0 43-15,23 12 19 0,-25-4 21 0,-1-2 31 16</inkml:trace>
  <inkml:trace contextRef="#ctx0" brushRef="#br0" timeOffset="-209270.08">12369 5978 1016 0,'-4'-3'364'0,"2"3"33"0,-2 0-24 15,-2-2-31-15,0 0-9 0,-2 1-25 16,-7-3-28-16,-1 4-25 0,4-3-24 0,12 3-14 16,-10 0-20-16,-4 0-18 0,-15 12-24 0,15-4-12 15,-2 1-24-15,5 3 5 0,3 3-24 0,-1 0 8 16,3 0-13-16,4 2-15 0,0-4-2 16,2 7-2-16,0-14-10 0,0 6-4 0,14 11-21 15,-8-16 7-15,3 3-20 0,0-4 23 16,1-2-24-16,0-1-1 0,-10-3-25 0,13 0-17 15,5 0-2-15,19-17-2 0,-18 9-12 0,-3-3-6 16,2 1-6-16,1-3 7 0,-4 1 0 16,-2-5-2-16,-2 2 6 0,-1 3 1 0,1 2 1 15,-5 1 16-15,0 2 5 0,-2 0 3 16,1 4 7-16,-2 1-7 0,-3 2 6 0,0 0 5 16,0 0 15-16,0 0 9 0,0 0 5 0,2 12 4 15,-2-6 9-15,1 1-1 0,1 1 3 0,-1-1 6 16,5 10-3-16,0 1 2 0,0-2-17 0,3-4-2 15,0 0 8-15,-1-4-1 0,0-3-6 16,1 0-10-16,-2-1-6 0,0-4 6 0,2 0-13 16,-9 0-2-16,7 0-17 0,4 0 6 0,17-17-23 15,-15 7-11-15,-1-1-12 0,-2-6-15 16,-1 0-2-16,2-1-8 0,-6-2 7 0,1-3-13 16,-2 1 2-16,0-2 20 0,-2-2-25 0,1 4 18 15,-3 9 18-15,0-4-2 0,0-2 15 16,0 0 18-16,0 2 8 0,-11-11 5 0,8 20 5 15,0 1-10-15,1 2 3 0,-2 1 9 0,1 2 15 16,1 2 21-16,-1 1-1 0,-1 2 14 0,3 1 9 16,0 2 10-16,-2 12-8 0,3-9 25 15,0 8-6-15,0 5 16 0,0 3-10 16,16 28 0-16,-11-22 6 0,2-4-9 0,-1 2-10 16,0-2-14-16,0-3-7 0,1 0-7 0,0-4-4 15,1-3 23-15,0 2-8 0,1-6-49 0,0-2-30 16,-2-6-26-16,1 0-32 0,0-3-38 15,-8-2-24-15,6 0 12 0,12-14-137 0,-10 2-80 16,0-2 29-16,0-3-304 0,0-1 67 16,1-3 17-16,-1 2 61 0,-4 1 34 0,0-4 42 15,-3 3 40-15,0 8 26 0,-1 11 23 16,0-9 5-16,0 2 0 0,0 7 36 0</inkml:trace>
  <inkml:trace contextRef="#ctx0" brushRef="#br0" timeOffset="-208868.51">12768 5978 451 0,'-5'1'483'0,"0"0"-91"15,0 1 32-15,1-1-28 0,0-2-28 0,-1 2-13 16,3 1-3-16,0-2-19 0,1 2-19 0,2-1-2 16,3 1-25-16,-1 0-34 0,4-2-18 15,11 3-21-15,1-1-15 0,0 3-21 0,2-3-19 16,-3 0-26-16,2 1-8 0,-4 4-21 0,0-2-13 16,-5 1-13-16,0 3 9 0,-2 2-12 15,-2 2-11-15,-4-5-10 0,1 8-8 0,-3-5-6 16,0-2-3-16,0 3-5 0,-1-3-2 0,1-2-22 15,-1-1 3-15,2 1-6 0,-2-2-4 16,1-1-15-16,0 2 11 0,0-2-18 0,3 0-5 16,-2-1 13-16,3 0 4 0,1-2-11 0,0 0-1 15,-6-1-23-15,13 0 8 0,1 0 4 0,18-12 0 16,-14 2 2-16,1 1-1 0,-5-2 9 16,0 2 4-16,0-5-12 0,-3 2 5 0,-3-3 14 15,-2 2-10-15,-4 3 13 0,-2 10-1 16,0-8 0-16,0 1-8 0,-19-5 3 0,11 7 0 15,-6 1 1-15,-4 1 12 0,-3 3-10 0,12 0 10 16,-7 0-26-16,0 0-16 0,-2 0-45 0,4 0-42 16,0 0 11-16,4 0-137 0,3 0-39 15,-2 0-35-15,9 0 29 0,0 0-241 16,-9 6 29-16,14-6 37 0,1-1 46 0,2 0 26 16,11-1 13-16,-8 2 71 0,20-6 8 0,-12 3 29 15,0-1-7-15</inkml:trace>
  <inkml:trace contextRef="#ctx0" brushRef="#br0" timeOffset="-208527.1">13126 5961 762 0,'4'-2'392'0,"-1"1"19"15,2 2-7-15,-1 0-29 0,3 0-15 0,9 8-15 16,1 0-16-16,3 4-19 0,1 2-29 16,-2-1-5-16,-1 3-41 0,1-1-4 0,-2 3-43 15,0 0-10-15,-2 0-10 0,1 2-24 16,-10-3-12-16,2-1-5 0,-3-3-5 0,-3-1-18 15,-2-4-3-15,0-9-22 0,0 8 18 0,0-8-19 16,-15 15 6-16,10-12-18 0,-2-3 3 16,0 0-8-16,1 0-6 0,-2 0-6 15,-3 0-6-15,-10-13-3 0,12 5 4 0,2 0-11 16,5 0-14-16,2-1 0 0,0 0-30 16,11-16 0-16,-1 4-13 0,2 1-26 0,5-3-13 15,-2 6 3-15,2-1-14 0,-2 2-20 0,5 0-14 16,1 1-12-16,0 3-38 0,4-1 14 0,-2 3-81 15,-5 2-39-15,2 0-30 0,-4 2 27 16,-7 1-235-16,-1 2-24 0,-3 1 14 0,0 2 61 16,-4-1 28-16,1 0 43 0,0-1 32 15,-1 2 17-15,2-3 31 0,-1 3-17 0,2-1 43 16</inkml:trace>
  <inkml:trace contextRef="#ctx0" brushRef="#br0" timeOffset="-205253.84">14051 5956 812 0,'13'-14'341'0,"-13"14"-3"0,0 0-50 0,0 0-37 16,0 0-29-16,0 0 66 0,17 5-7 16,-17 7-4-16,0 6-26 0,6 29-6 0,-4-16-25 15,1-2-22-15,1 3-7 0,-1-5-23 0,1 6-13 16,-1-3-16-16,-1 0-11 0,2 2-17 15,-3-4-17-15,1-2-17 0,2-4-37 0,0-4-17 16,-2-2-31-16,-2-8-40 0,1-1 4 16,-1-5-129-16,0-2-57 0,0-4-57 0,0-1 29 15,1 1-245-15,0-4 28 0,-1-12 32 0,0 11 46 16,0-8 21-16,0-4 26 0,0-2 32 16,0 0-5-16,0-2 3 0</inkml:trace>
  <inkml:trace contextRef="#ctx0" brushRef="#br0" timeOffset="-204969.08">14117 5978 862 0,'-1'-12'390'0,"0"4"-57"0,1-1 28 16,-1 1-18-16,2 1-20 0,-1 7-22 15,0-6-18-15,0 6-18 0,13-25-22 0,-3 13-12 16,2 6-15-16,3 0-7 0,2 2-19 0,-1 3-31 16,-7 1-17-16,24 11 8 0,-8-3-36 0,-3 5 11 15,-2 3-28-15,-3 3-2 0,-2 0-8 16,-1 0 0-16,-5 3-23 0,-3-2 15 0,-4 1-12 15,-2-10 0-15,0 3-14 0,-13 18-10 16,2-13-4-16,1-5-9 0,-5-3-32 16,-1-2-17-16,-4-2-28 0,2-3-41 0,-2-1 8 15,8-2-64-15,12-1-56 0,-24-10-44 16,15-2-52-16,5 0 26 0,4 0-246 0,0 2 0 16,0-2 63-16,13-20 19 0,-1 17 30 15,3-1-4-15,3 1 39 0,4 3 56 0,-1 0 13 16,2 1-25-16,1 2 17 0</inkml:trace>
  <inkml:trace contextRef="#ctx0" brushRef="#br0" timeOffset="-204672.73">14439 5951 353 0,'19'-2'334'16,"-5"-1"-41"-16,-5 1-38 0,-1 2-18 0,-8 0 14 16,0 0-12-16,8 0-7 0,1 9-28 0,-7-4 56 15,-2 0 1-15,0 4-15 0,-4 11 6 16,4-10-6-16,0 6-18 0,-7 19-17 0,2-17-14 16,2 3-25-16,3-2-20 0,0-11-10 15,0 3-3-15,0 2-10 0,12 13-12 0,-7-20-25 16,3 2 0-16,4 0 2 0,3-4-26 15,-2-3 12-15,-13-1-21 0,12 0-2 0,17-10-31 16,-13 1-1-16,0-1-15 0,-1-3-14 0,-1-1-5 16,-1-2-14-16,-3 0 0 0,1-3-2 15,-7 0-2-15,-1 2 0 0,-2 5-1 16,-1 12-16-16,0-14 2 0,-17-11-5 0,5 15 3 16,-5 3-3-16,-4 1-8 0,-1 2-11 0,2 3-4 15,-3 1 9-15,12 0-52 0,-3 0 7 0,-4 0-46 16,1 0-7-16,-8 10-12 0,18-9-36 0,3 1-35 15,0 1 23-15,2-3-201 0,5 0-34 16,2-1 31-16,-1 0 36 0,3 0 25 0,16 1 8 16,-12 0 54-16,9 0-3 0,5 0 12 15</inkml:trace>
  <inkml:trace contextRef="#ctx0" brushRef="#br0" timeOffset="-204475.7">14847 5968 635 0,'8'2'390'0,"2"1"-27"0,-3-1-48 0,-3 3 45 16,5 7-9-16,-2 0-25 0,-2 2-3 0,-3 2-14 15,-2-1-30-15,0-9-31 0,0 6-28 16,0 5-5-16,0 0-37 0,0 0 0 0,0-3-29 16,0 3-28-16,0-5-13 0,0 1-40 0,0-5-39 15,0-2-33-15,0-6-61 0,0 7 7 0,0-7-111 16,7 5-42-16,-3-6-84 0,2-3 29 16,6-5-251-16,-3-1 42 0,2-2 35 0,-2 0 19 15,-2-2 41-15,-3-3 35 0,3 2 13 0,2-3 1 16,-4 0 35-16</inkml:trace>
  <inkml:trace contextRef="#ctx0" brushRef="#br0" timeOffset="-204348.37">14953 5885 766 0,'-16'-7'336'15,"-2"0"-32"-15,0 3-62 0,4 0-37 0,5 2-6 16,0 2-42-16,9 0-18 0,0 0-40 16,-6 0-30-16,6 0-60 0,-10 6-74 0,15-3 7 15,-2-2-196-15,12 7-115 0,1-1 1 0,8 3 51 16,-1-1 0-16,0 3 10 0</inkml:trace>
  <inkml:trace contextRef="#ctx0" brushRef="#br0" timeOffset="-204019.97">15104 6050 339 0,'11'20'363'16,"-3"0"-28"-16,-1-1-32 0,-2-3 2 15,1 0-10-15,-6-4-36 0,0-12 24 0,0 8 1 16,0 0-19-16,0-1 1 0,-11 5-10 16,7-9-14-16,3 1-1 0,-1-1-17 0,-4-1-14 15,3 1-30-15,-1-3-8 0,0 0-34 16,-1-3-9-16,2 1-19 0,1-3-4 0,2-2-16 15,0 1-8-15,4-12-13 0,2 1 16 0,3 0-33 16,1-1 4-16,4 2-16 0,1 4 2 16,4 0-13-16,-2 5 10 0,2 3-17 0,-13 4-2 15,8 0 3-15,13 11 4 0,-11 1-11 16,0 5-7-16,-3 0 14 0,-2 0-6 0,1 0-6 16,-4 1 13-16,-1-1-3 0,-3-2-14 0,-1 2-4 15,-1-5-12-15,-2-12-18 0,0 10-23 16,0-3-30-16,0 0-16 0,0-7 7 0,0 8-88 15,0-8-48-15,-13 7-64 0,13-7-35 16,0-2 30-16,2 0-233 0,0-1 37 0,0-3 39 16,12-8 41-16,-3-2 15 0,5-1 18 15,-1 0 45-15,6-5-6 0,0-2 32 0,4-3 20 16</inkml:trace>
  <inkml:trace contextRef="#ctx0" brushRef="#br0" timeOffset="-203804.4">15613 5961 589 0,'20'-18'431'0,"-7"4"-73"0,-1 2 14 16,-3 1-13-16,0 5-49 0,-4 2-29 0,-1 3-20 15,-4 1 22-15,0 0 8 0,13 14-5 0,-8 3-12 16,2 3-10-16,-2 3 4 0,-3 3-29 0,0 0 1 16,-2 3 1-16,0-13-20 0,0 4-40 15,0 5-20-15,-14 27-1 0,10-24 1 0,1-2-39 16,-1-6-19-16,4 0-16 0,-2-2-9 0,2-18-60 16,0 11-23-16,0-4-43 0,0-7-66 15,18 11 10-15,-11-13-175 0,8-4-83 0,1-2 32 16,-1-2-280-16,2 1 51 0,-4-1 49 15,-1 0 6-15,3-2 71 0,-9 1 48 0,2 0-27 16,0-1 62-16,-7 0 25 0,1 4-21 0,2 0 68 16,-4 1-7-16</inkml:trace>
  <inkml:trace contextRef="#ctx0" brushRef="#br0" timeOffset="-203610.39">15705 6101 672 0,'-11'-2'548'0,"0"-1"-41"16,4 3-41-16,0-1-32 0,1 0-43 0,1 1-41 15,3-1-23-15,2 1-46 0,0 0-24 16,0 0-27-16,-6-1-19 0,8 1-38 0,2 0-1 16,1 0-55-16,3 0-63 0,11-2-59 0,-9 2 1 15,9 0-154-15,23-8-120 0,-21 5 25 16,8 2-296-16,2 0 43 0,-3 0 38 0,-13 1 32 16,10 0 43-16,6 0 33 0,34 11 26 15,-29-6 26-15,5 2 13 0,-1 2-9 0</inkml:trace>
  <inkml:trace contextRef="#ctx0" brushRef="#br0" timeOffset="-202639.29">17242 5939 935 0,'0'-11'309'16,"-2"-5"-20"-16,2 3-23 0,0 13-25 16,0-15 12-16,-11-15-31 0,4 16 16 15,1-1-10-15,-3 3-17 0,2 0-27 0,0 2-13 16,0 3-19-16,2 2-15 0,-1-1-21 0,0 3 5 15,-6-5-16-15,-1 4-8 0,1 1-4 0,1 3 1 16,11 0-19-16,-13 0-1 0,-18 10-3 0,8-2-3 16,2 3-11-16,-1 1 14 0,2 3-3 15,2 1-13-15,0 2-8 0,-2 1 7 0,-1 3-1 16,2 1-5-16,0 2 9 0,3 2-8 16,3-1 8-16,4 3-2 0,-3-2-5 0,4 2 8 15,4-1 4-15,3 2-13 0,1-14 5 0,11 26-7 16,1-15 21-16,1-5-12 0,4 1 6 0,0-5 0 15,7 2-19-15,4-5-2 16,1-3 7-16,0-1-22 0,3-1 16 0,-1-7-11 16,0 0 6-16,-15-3-24 0,10 0 18 0,2 0-9 15,30-11-3-15,-33-1-22 0,-2 2 14 16,-2-2-10-16,-4 0-7 0,-2-2-5 0,-3-1-13 16,-4 3-2-16,-6 2 3 0,-2 10 12 0,0-9-8 15,-17-8-3-15,2 9 3 0,-4 0-8 16,0 2 10-16,-4 3-16 0,-2 1 1 0,0-1 3 15,5 1 9-15,-1 2-1 0,6 0 0 0,3-2-3 16,1 2 9-16,11 0 0 0,-8 0 3 0,1 0-1 16,7 0 3-16,-9 0 2 0,9 0-3 15,-6 0 0-15,6 0 0 0,0 0 3 0,-7 0 0 16,7 0 6-16,-8 0 0 0,13 0 6 16,-2 0-2-16,1 0 6 0,4-1 2 0,-1 0-10 15,12-2 1-15,-9 3 8 0,24-5 3 0,-11 1 5 16,2 1-3-16,4-2-4 0,0 2-6 15,-1-2 1-15,3 3 8 0,-2-1-2 0,0 1-17 16,-2 0 6-16,-7 2 7 0,3 0-11 0,-17 0 6 16,6 0-6-16,-3 0 1 0,-2 0 12 15,8 12 20-15,-12-5-3 0,-1 0 5 0,2 8-18 16,-4-6 5-16,0 4-2 0,0 3 17 0,-9 20-20 16,4-18 13-16,1 1-7 0,3-2-11 0,1-10 8 15,0 3-7-15,0 2-12 0,0 0 12 16,0-2-21-16,0-3 0 0,0 0-25 15,0-7-33-15,0 5-11 0,10 2-49 0,-6-7 12 16,1-2-102-16,1-1-55 0,9-1 24 0,-3-4-267 16,-2-3-38-16,-1 5 66 0,-2-1 25 0,4-2 31 15,1 2 37-15,0-3 18 0,3 3 22 16,-1-1 25-16,0 3 41 0,2-4 5 0</inkml:trace>
  <inkml:trace contextRef="#ctx0" brushRef="#br0" timeOffset="-198672.75">18770 5982 902 0,'0'0'284'0,"0"0"-15"16,0-16-19-16,19-4-15 0,-21 16-31 0,-5-9 16 15,-2 4-42-15,-1-2 21 0,-2 2-40 16,-2 2 1-16,-1-1-22 0,-4 4-17 0,-3 2 14 15,12 2-13-15,-8 0-14 0,-24 9-8 0,15 0-6 16,0 1-4-16,3 3-17 0,1 3 20 16,-2 2-12-16,1 1 0 0,2 0-2 0,2 4-5 15,1 0-5-15,3 3 1 0,3-1-3 0,4 2-3 16,2 2-1-16,7-3-18 0,0-12 15 0,15 23-10 16,-4-13-1-16,6-4-13 0,3-4-8 15,0-3-16-15,3-1-25 0,4-4-23 0,3-2 4 16,0-1-105-16,0-4-53 0,-14-1-47 0,8 0 25 15,4 0-232-15,-2 0-49 0,25-16 22 16,-29 9 50-16,-2 0 35 0,-3-2 51 0,-4-1-1 16,-3 2 5-16,-2-1 43 0,-4 2 4 15</inkml:trace>
  <inkml:trace contextRef="#ctx0" brushRef="#br0" timeOffset="-198426.6">18428 6167 374 0,'-7'1'426'0,"2"0"-38"0,-1-1-47 15,0 0-43-15,3 2 11 0,-2-2-19 0,2 0-16 16,1-1-29-16,0 1-18 0,2-1-32 0,3 1-14 16,3 0-30-16,14-2-7 0,-8 2-21 15,9 0-18-15,7 0-36 0,32-7-15 0,-23 6-5 16,5 1-105-16,0 0-63 0,1 0-65 15,-20 0 17-15,8 0-323 0,3 0 44 0,-2 0 41 16,1 0 11-16,-2 0 50 0,27-13 35 0,-35 12-3 16,-2-2 14-16,0 2 38 0</inkml:trace>
  <inkml:trace contextRef="#ctx0" brushRef="#br0" timeOffset="-197812.46">19826 5868 638 0,'1'-2'420'0,"0"3"-31"16,-1 1-52-16,-1 3 23 0,-1 0-38 16,-2 13-2-16,-3 5-20 0,3 1-14 0,-3 2-22 15,3 1-3-15,1 5-20 0,-1-1-28 16,1 0 2-16,1-1-25 0,1-1-20 0,0 0-17 15,1-15-24-15,0 5-18 0,0 1 2 0,0 2-20 16,13 19 9-16,-8-24-13 0,4-1-18 0,3-3 8 16,-1-4 3-16,7 1-18 0,-1-4-2 15,2-1-6-15,3-1-2 0,1-3-21 0,3-1-19 16,-15 0-21-16,6 0-21 0,4 0-25 16,21-11-23-16,-22 4-31 0,2 2 9 0,-6-3-122 15,-2-1-57-15,-4 0-44 0,1-2 28 16,-3-1-261-16,-4 0 56 0,-1 3 8 0,-1 0 25 15,-2 1 45-15,0 8 23 0,0-8 39 0,0-7 34 16,-13-18 3-16,1 14 63 0,-1-1-51 16</inkml:trace>
  <inkml:trace contextRef="#ctx0" brushRef="#br0" timeOffset="-197597.39">19803 5951 645 0,'-4'-2'493'0,"1"-1"-41"15,1 2-45-15,0-2-41 0,2 0-50 0,2 1-18 16,2-1-34-16,1 1-25 0,13-3-20 16,2-2-22-16,0 2-26 0,4-2-23 0,0 4-20 15,1 1-33-15,1-1-37 0,-2 3-31 0,-11 0-3 16,4 0-116-16,2 0-62 0,0 0-50 16,-2 0 20-16,12 10-304 0,-21-8 36 0,-2 0-6 15,-3 1 32-15,-1-2 70 0,-2 1 11 0,-2 2 34 16,-1 0-23-16,-1 0 55 0</inkml:trace>
  <inkml:trace contextRef="#ctx0" brushRef="#br0" timeOffset="-197391.85">19773 6125 591 0,'-5'3'451'0,"0"-3"-23"0,1 4-35 15,1-3-13-15,1 1-49 0,1-2-43 0,1 1-16 16,0 0-38-16,4 0-24 0,0 0-22 15,1 0-15-15,1-1-35 0,3 0-52 0,10 0-32 16,2 1-5-16,2 0-111 0,-13-1-58 0,7 0-64 16,0 0 18-16,2 0-318 0,-2 0 29 0,0 0 44 15,-1 0 29-15,-2 0 18 0,-3 0 25 16,1 0 41-16,-2 0-10 0,5 0 27 0</inkml:trace>
  <inkml:trace contextRef="#ctx0" brushRef="#br0" timeOffset="-197134.66">20362 6229 766 0,'2'0'531'15,"-2"3"-75"-15,1-3-74 0,-2 2-35 16,1 1-32-16,2 2 3 0,2 12-28 0,-1 2-3 16,4 3-16-16,-5 3-32 0,5 4-20 0,-3-1-21 15,0 1-27-15,0 1-14 0,-2 3-6 16,1-4-43-16,-1 2-19 0,0-4-39 15,4-4-32-15,-5-3-44 0,-1-5-44 0,3-6 7 16,-3-9-82-16,0 7-69 0,0-7-62 0,0 0 28 16,-11 10-272-16,9-13 39 0,1 0 36 15,-2-1 33-15,1-3 26 0,-2-5 44 0,-1-2 7 16,0-5 18-16,-6-1 40 0,7 1 21 16</inkml:trace>
  <inkml:trace contextRef="#ctx0" brushRef="#br0" timeOffset="-196885.49">20348 6339 937 0,'0'-5'391'16,"1"-1"55"-16,-1 0-25 0,0 1-42 0,1-1-27 16,9-5-33-16,-1 1-16 0,3-2-39 15,5 2-11-15,4 5-14 0,3-2-11 0,0 0-30 16,5 4-24-16,0 0-8 0,-14 3-17 16,6 0-19-16,3 0-18 0,23 14-21 0,-29-5 7 15,-3 0-17-15,-5 2-12 0,-3 1 5 0,-5-1-8 16,-2-11-25-16,0 8-6 0,-15 16-20 0,1-12-30 15,-4 0-19-15,-3-3-32 0,-2-4-24 16,-3 3-32-16,0 0 12 0,3-7-135 0,-2 2-54 16,14-3 28-16,-6 0-291 0,-16-10 44 0,18 3 38 15,7 0 6-15,2-1 32 0,3-1 51 16,3 1 51-16,0-1-14 0,20-15 41 0,-3 7-3 16</inkml:trace>
  <inkml:trace contextRef="#ctx0" brushRef="#br0" timeOffset="-196582.18">21129 5904 953 0,'2'-9'342'16,"-1"2"-45"-16,-2 4 10 0,-1-2-30 0,-2 2-33 16,0 2 13-16,-3 2-8 0,-7 5-20 15,-2 0-8-15,-2 5-7 0,0 6-3 0,3 0-15 16,-2 4 0-16,2 2 1 0,-3 3-7 15,3 3-19-15,-1 4 3 0,2-3-12 0,2 2-16 16,2 0 1-16,4 1-30 0,3 1 0 0,3-2-24 16,0-16 4-16,11 29-27 0,2-17-25 0,1-6-17 15,3 0-28-15,3-4-34 0,1-3-39 16,4-3-43-16,3-3 11 0,-1-2-142 0,6-4-44 16,-17-3 25-16,9 0-281 0,2 0 48 15,32-15 38-15,-34 7 20 0,-1-1-5 16,1-4 72-16,-1 1 12 0,0-5 29 0,-2 2 48 15,0-2-5-15,-2 1-31 0</inkml:trace>
  <inkml:trace contextRef="#ctx0" brushRef="#br0" timeOffset="-196208.69">21522 6196 247 0,'-2'-12'455'15,"-4"-2"-64"-15,-4 3-14 0,-2-1-47 0,-4 2 21 16,2 1-48-16,-1 4-3 0,-2 0-13 16,-4 5-33-16,12 0-17 0,-7 0-6 0,-19 15-18 15,16-3-11-15,-2 2-23 0,4 5-18 16,3-2-4-16,2 0-19 0,-1 0 2 0,7 3-24 15,0-2-16-15,4-2-7 0,2-1 9 0,0-15-30 16,0 11-4-16,14 8-6 0,-7-12-6 16,3-4-26-16,-1-3-16 0,0 0-13 0,1 0-13 15,4 0-4-15,19-14-19 0,-16 8-1 16,1-3-3-16,0-1-2 0,-2-4-2 0,0 0 0 16,-2 0 5-16,0-1 11 0,-2 0 3 0,-2 3 11 15,-1 0 15-15,-3 7 17 0,-2-1 3 16,-2 2-4-16,0 1-5 0,-1 2 21 0,-1 1-6 0,0 2 6 15,-1 0 19-15,0 3-6 0,0 0-3 16,0 1 1-16,-2 12 9 0,0-2-1 0,1 1-14 16,2-11 1-16,0 4 5 0,0 0-20 15,11 13 0-15,-3-8-26 0,1-5-32 0,2 0-43 16,1-6-32-16,4 1 9 0,-2-3-156 16,3-2-65-16,-6 0 29 0,4 0-265 0,18-14 48 15,-13 10 24-15,-3-4 41 0,1-2 23 0,-3 0 60 16,0 1 11-16,0-1 13 0,0 3-7 15,0-3 43-15,-3 3-1 0</inkml:trace>
  <inkml:trace contextRef="#ctx0" brushRef="#br0" timeOffset="-196032.22">21809 6238 685 0,'-1'-1'476'0,"1"3"-28"0,0 0-13 16,1 0-27-16,-1 1-28 0,1 4-21 0,-2 1-33 16,5 13-20-16,-4-11-42 0,0 5-20 0,0 2-23 15,0 0-20-15,0 2-43 0,0-2-23 16,-9 17-64-16,5-24-47 0,1-3-72 0,1 0 4 15,-1-3-142-15,1-3-77 0,0-3 25 16,1 0-288-16,1-1 43 0,1-2 21 16,0 0 35-16,6-10 40 0,-5-1 27 0,3-2 31 15,1-3 8-15,4 2 30 0,-1-6-5 16</inkml:trace>
  <inkml:trace contextRef="#ctx0" brushRef="#br0" timeOffset="-195612.1">22002 5941 795 0,'3'-9'547'0,"0"1"-82"16,-1 4-68-16,0 1-14 0,-2 6-25 0,2 4-1 16,0 9-14-16,1 4-24 0,0 7-10 0,0 2-13 15,-2 2-32-15,2-2-29 0,-1 2-18 0,4 0-5 16,-2-3-18-16,-1 1-30 0,3-2-20 16,-1 2-18-16,-1-3-11 0,-2-5-2 0,0-3-9 15,-2-4-15-15,0-6-19 0,1 0-1 16,0-4 2-16,0 0-8 0,0-3-45 0,-1 0 1 15,0-1-25-15,0 0 6 0,0 0-6 0,0 0-9 16,3-15-10-16,2 2 10 0,0-1 15 16,2-1-21-16,-1 3 7 0,-1 1 13 0,1 5-1 15,-1-1-8-15,2 4-14 0,-1 0 6 16,0 0 19-16,1 2-15 0,0 1 3 0,3 0 19 16,4 0-6-16,19 14 4 0,-15-6 8 0,-1 2 18 15,0 1-4-15,-4 1-11 0,-1-1-1 0,-5 2-3 16,-3 1 0-16,-1-3-2 0,-3-4 13 15,-11 13-3-15,-1-8 12 0,-4-2-3 16,-2-2-2-16,-1 0-53 0,-4-5-35 0,11-3-33 16,-7 0-61-16,-3 0-43 0,0 0 19 0,-22-17-187 15,27 7 33-15,5 0-308 0,0-2 49 16,1-2 62-16,6-3 22 0,2 1 73 0,3-4 39 16,0 10 0-16,21-23 45 0,-5 13-15 0,6-2 57 15,3-2 22-15,1 2-16 0</inkml:trace>
  <inkml:trace contextRef="#ctx0" brushRef="#br0" timeOffset="-195336.36">22391 5772 679 0,'2'-2'512'16,"0"-1"-55"-16,2 3-21 0,2 3-27 15,17 5-21-15,2 4-30 0,8 6-28 0,1 2-18 16,1 5-31-16,-1 6-27 0,1 2-7 0,0 5-23 15,-4 2-8-15,-3 6-27 0,-4 1-26 0,-7 1-18 16,-4-1-9-16,-4-1 8 0,-7 0-33 16,-2-26-17-16,-14 46-23 0,-6-24-34 0,-10-3-45 15,-6-2-24-15,-8-2-51 0,-4-4 10 16,2-1-165-16,-3-6-43 0,-1-6-57 0,2-4 29 16,-1-5-257-16,4-4 56 0,3-4 32 15,23-1 36-15,-10 0 31 0,-33-20 13 0,32 10 48 16,3-8 2-16,2-5 57 0,3-5 10 15,7-5 12-15</inkml:trace>
  <inkml:trace contextRef="#ctx0" brushRef="#br0" timeOffset="-190526.36">5208 6578 500 0,'0'0'391'16,"0"0"-48"-16,-15 0-38 0,15 0-26 0,0 0-44 16,0 0-3-16,0 0-29 0,0 0-13 0,0 0-20 15,0 0 40-15,0 0 0 0,-19 39-3 16,25-23-12-16,3 0-22 0,-1 5-10 0,2-2-17 16,2 2-9-16,-2 0-22 0,2 2-2 0,-2-3-13 15,1-1-24-15,1-2-2 0,-3 0-12 16,-4-1-28-16,3-3-26 0,1-3-15 0,-4-1-26 15,2-2 2-15,-4-1-87 0,0-4-39 0,0-2-70 16,1 0 20-16,-4 0-221 0,0 0-46 16,0 0 38-16,7-11 29 0,-6 7 33 0,-1-2 16 15,-1 0 25-15,0-1 5 0,1-3 24 16,0-2-19-16</inkml:trace>
  <inkml:trace contextRef="#ctx0" brushRef="#br0" timeOffset="-190334.85">5311 6695 464 0,'-1'-4'467'0,"0"0"-82"0,1 1-43 15,0 1-36-15,-1 1-36 0,-1-1-2 16,-2 4-20-16,0-1 12 0,0 2-36 0,1 3-28 16,-5 6-1-16,-1 4-18 0,-1 1-25 15,1 1-7-15,1 0-20 0,1 0-9 0,-3-1-21 16,5-1-38-16,-4-1-32 0,5 3-2 16,0-8-121-16,-2-2-50 0,2-2-71 0,1-2 22 15,-2 1-286-15,2-4 25 0,1 1 57 16,-1-2 16-16,2 0 20 0,1 0 15 0,0 0 29 15,0 0 51-15,-8 0-15 0</inkml:trace>
  <inkml:trace contextRef="#ctx0" brushRef="#br0" timeOffset="-190120.78">5055 6839 1079 0,'-4'-1'374'15,"1"0"-9"-15,1 0-24 0,0 1-24 16,1-2-25-16,0 2-43 0,1 1-26 0,2-1-25 15,2-1 2-15,0-1-34 0,3 2-17 0,10-6-8 16,4 4-23-16,1-1-26 0,0-1-35 16,3 2-6-16,1-2-138 0,-1 1-62 15,0 0-54-15,1-2 17 0,1 4 19 0,0-1 14 16,1-4-323-16,-1 3 52 0,5 1 32 0,1-1 25 16,-2-2 27-16,0 1 2 0,8 0 40 15,1 4 19-15</inkml:trace>
  <inkml:trace contextRef="#ctx0" brushRef="#br0" timeOffset="-189511.66">6613 6676 748 0,'1'-6'354'0,"2"1"5"16,-4-2-39-16,0 2-33 0,-6-10-34 0,-2 5 9 16,-1-1-35-16,-3 1 8 0,-5 2-24 15,-1 2-27-15,-1 5-22 0,-2 1-23 0,9 0-20 16,-24 12-23-16,13-2 8 0,1 3-11 0,2 0-13 16,1 3-3-16,2 1-12 0,1 1-8 15,2 0-2-15,2 3-22 0,4-1 3 0,3-1 13 16,3-2-15-16,3-11-16 0,0 5 4 0,16 12 10 15,-5-14-12-15,1 0-3 0,5-1-3 16,0-2 8-16,5-3 0 0,4 2-11 0,-3-3 9 16,1 1-19-16,4-1 7 0,-5 0 4 0,-2 1-5 15,1-1 3-15,-5 2-6 0,-8 1 1 16,2-1-10-16,-5 2-4 0,0-2 5 0,-3 2 1 16,-2 1 9-16,-1-7 14 0,0 0-5 0,-11 23 9 15,0-9-15-15,-2-2 0 0,-4 0-5 16,-2 0 6-16,-6-2 10 0,1-1-6 0,-1 1-28 15,-2 0 3-15,-2-5 1 0,2 0-1 0,-1-3-134 16,4-2-20-16,13 0-29 0,-6 0-37 16,-11-13 21-16,15 1-201 0,6 3-58 0,6-1 24 15,1 10 60-15,0-12 0 0,17-15 56 0,-3 10-8 16,3 2 49-16,4-1-5 0,2 2-8 16</inkml:trace>
  <inkml:trace contextRef="#ctx0" brushRef="#br0" timeOffset="-189131.15">6778 6874 342 0,'3'1'410'0,"-2"2"-57"0,3-1-40 16,-1 0 5-16,1 1-43 0,-1-1-46 16,1-1-27-16,1 0-23 0,0 0 0 0,2-3-20 15,-1 1 11-15,1 1-17 0,18-9-42 0,-12 4-3 16,2-3-13-16,-2 0-7 0,-1 0-19 15,-2-2-34-15,2 0 26 0,-3-1-41 0,-5 2 2 16,-1-1-2-16,-3 10-18 0,0-8 5 0,0 2 5 16,0 6 21-16,0-8-23 0,-14-3-12 0,0 5-6 15,1 5 24-15,7 1 6 0,-7 0-24 0,-18 13 1 16,11-1 3-16,4 1 17 0,2 2 4 16,0 2-7-16,3 1 0 0,4 1 19 0,2 1-4 15,4 1-3-15,1-11-3 0,0 5 12 16,19 20 4-16,-7-20 6 0,6-3 3 0,4-4-18 15,0 3 0-15,8-8-4 0,2-1-28 0,-16-2 0 16,8 0 0-16,33-11-47 0,-29 3-14 16,-1-3-53-16,1-2-37 0,-5-2-31 0,-1 0 18 15,-2-3-211-15,-2-3-98 0,-2-1 53 0,0-1 15 16,-3 1 41-16,-4-2 23 0,-2-3 24 16,0 1 23-16,-4 1 13 0</inkml:trace>
  <inkml:trace contextRef="#ctx0" brushRef="#br0" timeOffset="-188892.52">7156 6564 454 0,'-13'-7'364'0,"4"1"-36"16,4-1-40-16,-1 4-12 0,0-1-36 16,2 3-11-16,1 1-18 0,-1 0-25 0,4 4 58 15,-1 0 12-15,1 1-3 0,0 4-9 0,5 13 2 16,0 5-6-16,4-1-2 0,1 3-33 16,2 2-20-16,1 0-17 0,2 2-15 0,0 0-17 15,-2-1-8-15,1 1-20 0,-2-3 6 0,-1-4-34 16,1-1-11-16,-1-2-33 0,-1 0-19 0,0 1-44 15,-3-8-25-15,0-5-55 0,1-2 10 16,-2-6-126-16,-1-3-65 0,-5 0 26 0,0 0-286 16,14-12 44-16,-9 7 38 0,4-10 24 15,-3-2 58-15,2 0 15 0,0-1 43 0,-1 2 8 16,0 1 42-16,0 1-16 0,5 1 35 0</inkml:trace>
  <inkml:trace contextRef="#ctx0" brushRef="#br0" timeOffset="-188498.97">7433 6893 291 0,'-4'4'452'0,"1"-1"-54"15,1 0-69-15,-2 1-1 0,3-1-65 0,0 1-29 16,1-1 18-16,0-1-13 0,1 0-21 0,1-1-6 16,1 1-30-16,1-2-19 0,0 0-11 15,0-2-13-15,13-1-12 0,-3-4-22 0,-1 1-1 16,3-1-22-16,-2-2-10 0,1-1-7 0,-3-2-12 15,-1 3 0-15,-1 0 4 0,-3 1-18 16,-2 0-17-16,0 1 11 0,-4 0-6 0,0 2 0 16,-1 5-29-16,0 0 1 0,0 0 3 15,0 0 6-15,-15-11 12 0,10 11 3 0,0 2-6 16,-11 6 7-16,2-2 2 0,0 5 0 0,3 0 16 16,2 3-11-16,0 1 19 0,1 1 3 15,2 1-2-15,3 3 7 0,2-4 0 0,1-8-6 16,0 2-5-16,0 2 1 0,15 17-16 0,-5-18 5 15,2 0-6-15,4-4-27 0,0-3-19 16,3-3-30-16,-9-1 5 0,8 0-113 0,25-10-44 16,-15 1-32-16,3-1 22 0,-1 0-319 15,3-2-2-15,-4 0 81 0,0-1-7 0,-1 2 69 16,0-1 34-16,-3 0 4 0,-1 3 17 0,0-1 57 16,0-3-5-16</inkml:trace>
  <inkml:trace contextRef="#ctx0" brushRef="#br0" timeOffset="-188249.79">7975 6788 687 0,'-18'-3'417'0,"-2"2"-67"0,9 1 26 0,-1 0-61 0,-1 0-11 15,-3 0-5-15,-1 0-25 0,-13 13-15 16,18-4-4-16,0 2-5 0,3 4-13 0,6 0-13 16,-1 1-27-16,2 2 0 0,2-9-15 15,0 5-19-15,12 18-11 0,-1-12-29 0,2-6-2 16,5 0-18-16,5-1-14 0,0-1-40 15,4-3-19-15,-1-3-44 0,2-1-33 0,0-3-51 16,-13-2 6-16,7 0-112 0,29-17-44 16,-25 7-53-16,-2-2 29 0,-1-1-262 15,-2-1 51-15,-1-2 27 0,-1-1 43 0,-4-2 22 0,-2 1 38 16,0-3 23-16,-3-1 22 0,1 1 20 16,-5-3-19-16</inkml:trace>
  <inkml:trace contextRef="#ctx0" brushRef="#br0" timeOffset="-188035.73">8291 6634 735 0,'-3'-6'434'0,"0"-1"-74"0,0 2-47 0,2 0 24 16,-1 3-27-16,0 0-15 0,1 2-1 16,0 2-3-16,0 3 1 0,1 2 16 0,3 15-5 15,-3-10-31-15,8 27-6 0,-4-10-30 16,3 0-26-16,-2-3-21 0,2 2 10 0,0-2-34 16,0 1-12-16,1 0-16 0,3-2-67 15,-5-2-20-15,2-3-41 0,-2-3-30 0,3-1-34 16,-3-8-60-16,1-3 9 0,2-3-143 0,-9-2-90 15,12 0 31-15,13-18-277 0,-15 8 58 16,1-1 52-16,-1-4 27 0,-2 1 0 16,-3-1 49-16,-3 3 22 0,1 1 36 0,-3 1-1 15,0 10 76-15,0-8-57 0</inkml:trace>
  <inkml:trace contextRef="#ctx0" brushRef="#br0" timeOffset="-187863.28">8292 6820 934 0,'-5'0'474'0,"1"-3"-37"0,1 3-50 0,0 0-48 16,2-2-33-16,1 2-34 0,0-1-46 16,3-1-28-16,1-1-29 0,0 0-24 0,1 0-61 15,12-2-10-15,0-3-138 0,0 2-73 16,4-1-58-16,-3 0 17 0,3 4-290 0,4 0 47 16,2 1 11-16,-3-1 50 0,-9 3 16 0,8 0 22 15,4 0 43-15,31 11-2 0</inkml:trace>
  <inkml:trace contextRef="#ctx0" brushRef="#br0" timeOffset="-187417.56">9180 6877 1018 0,'-2'-4'393'15,"0"-1"-57"-15,0 1 6 0,-1 1-17 16,-1 0-51-16,0 1-16 0,-2-1-21 0,-2 3-8 15,-8 5-25-15,8-5-11 0,-18 14-14 0,10-3-5 16,1 3-2-16,3 5-13 0,2-1-10 16,1 4-19-16,1 0-6 0,4-1-26 0,2 2 7 15,2-13-21-15,12 18-6 0,-3-11 2 0,3-4-20 16,-2-3-8-16,5-3-11 0,2-2-11 16,-1-2-3-16,-9-3-24 0,6 0-25 0,17-12-11 15,-14 3-21-15,0 1-27 0,-1-6-1 0,-3 1 8 16,1-1-58-16,0-3 15 0,-5 0 4 15,1 1 1-15,-2 2 9 0,-1 0 22 0,-2 3 34 16,-1 4-6-16,-1 0 27 0,-2 4 10 16,0 0 8-16,0 3 2 0,0 0 28 0,-1 0 17 15,1 2 31-15,-1 1 9 0,0 2 10 16,1 1 2-16,0 0 1 0,2 13-9 0,-2-14-13 16,0 7 1-16,11 15-16 0,-2-14 12 0,1 0-20 15,1-3-2-15,2 1-29 0,2-5-38 0,2 1-39 16,8-2 7-16,-13-5-139 0,8 0-74 15,4 0 23-15,5 0-274 0,3 0-2 0,28-9 65 16,-31 3 27-16,0 0 41 0,4 0 7 0,-4 1 54 16,2-7 12-16,1 3 11 0,1-1 52 15</inkml:trace>
  <inkml:trace contextRef="#ctx0" brushRef="#br0" timeOffset="-187186.97">10122 6875 1165 0,'1'0'503'0,"1"0"-46"15,0 3-9-15,-2 1-31 0,0 4-23 16,0 11-11-16,0-4-35 0,0 4-40 0,6 30 28 16,-3-16-38-16,0 1-25 0,0 3-27 15,0-1-22-15,1 0-23 0,-4 0-25 0,2-4-47 16,-1 0-41-16,2-1-10 0,-3 1-74 0,0-6-40 16,1-4-55-16,-1-8-36 0,1-4 11 15,-1-10-171-15,0 0-64 0,0 0 31 0,-4 8-262 16,6-12 31-16,-2 0 41 0,-4-10 50 0,3-1 11 15,1 5 50-15,0-4 62 0,-6-23-10 16,6 15 39-16,0 10 9 0,0-5 47 0</inkml:trace>
  <inkml:trace contextRef="#ctx0" brushRef="#br0" timeOffset="-186930.3">10133 6999 1063 0,'0'-10'452'15,"0"2"-12"-15,0 1-43 0,1 0-27 16,2 3-21-16,-1 0-34 0,3 1 7 0,2 3-20 15,13-3-13-15,-10 3-29 0,7 0 10 16,24 12-57-16,-18-1 3 0,0-1-21 16,-5 1-29-16,-1 5-15 0,-4-4-38 0,0 3 12 15,-6-1-18-15,-1-1-9 0,-4 1-8 0,-2-5-35 16,0-9 0-16,0 8-25 0,0 1-2 16,-17 13-33-16,7-13-36 0,0-1-48 0,1-5-57 15,1-3 15-15,0 0-153 0,8 0-42 0,-7 0 30 16,7 0-297-16,-14-11 49 0,9 7 49 15,3-2 38-15,2 0 25 0,0-1 57 0,1 0 15 16,-1-1 24-16,10-14 10 0,-2 10 42 0,1-1-46 16,1 0 43-16</inkml:trace>
  <inkml:trace contextRef="#ctx0" brushRef="#br0" timeOffset="-186528.64">10358 6987 464 0,'2'-3'473'0,"1"1"-2"0,0-3-38 15,1 3-24-15,-1 0-32 0,0 1-24 0,2 1-12 16,1 1-21-16,12 2-33 0,-10-3-9 15,20 13-30-15,-12-3-12 0,4-1-17 0,-1 6-32 16,-2-1-17-16,-1 3-10 0,-2-2-34 0,-2 2-4 16,-4 0-11-16,0-2-10 0,-5-4-6 15,0 6-27-15,2-7 4 0,-5-2-3 0,0-8-16 16,0 0 7-16,0 0-25 0,0 7 2 16,-14 0-14-16,11-4 14 0,-2-5-27 0,1 1-11 15,0-2-1-15,0-1 15 0,1-2-12 16,1 1 7-16,0-1-15 0,1-2 0 0,1 1 3 15,0-3 3-15,0-4-9 0,15-15 13 0,-7 14 5 16,1 1 3-16,1 4 8 0,3-2-12 16,2 2-7-16,2 1 17 0,2 4 8 15,-1 1 16-15,2 2-17 0,-20 2 11 0,14 0 4 16,14 11 7-16,-15-2-25 0,-1 1 11 16,-5-2-1-16,-3 2 10 0,-1-1-2 0,-1-1-4 15,2 7-24-15,-3 2-45 0,-1-7-22 0,0-10-27 16,0 8-35-16,0-8-35 0,0 6 13 0,-10 2-148 15,5-8-43-15,2 0 29 0,0-2-248 16,-2-1-21-16,1 0 53 0,-5-8 49 16,1-1 17-16,0-2 36 0,1-1 37 0,1-5 31 15,-1 3 14-15,3-4 32 0,0 1 1 16,-1-1 32-16</inkml:trace>
  <inkml:trace contextRef="#ctx0" brushRef="#br0" timeOffset="-186408.32">10649 6813 1047 0,'-3'-5'312'0,"0"2"-50"15,2 1-5-15,-2-1-30 0,1 2-37 0,1 0-68 16,0 0-53-16,1 2-67 0,1-1-84 0,0 1 9 16,4 0-296-16,8 5 7 0,1 3 7 0,7-2 51 15,2 2 33-15,-2-1-27 0</inkml:trace>
  <inkml:trace contextRef="#ctx0" brushRef="#br0" timeOffset="-186135.05">10914 6939 480 0,'8'14'471'0,"-3"-4"-88"16,-1-3 62-16,1 7-25 0,-1 4 6 0,1-5-21 15,-2 0-41-15,1 1-12 0,0 1-19 16,-1 2-24-16,4-3-21 0,-5-2-48 0,7 0-26 16,-3-2-24-16,2 0-19 0,-5-2-18 15,3-2-16-15,0-2 20 0,-2 0-11 0,1-2-17 16,-1 1-14-16,1-2-12 0,-1-1-10 16,-4 0-10-16,0 0-7 0,7 0-28 0,-7 0-3 15,26-18-2-15,-12 7-25 0,-2-3-3 0,1 0-15 16,-3 0 8-16,2-3-9 0,0-1-40 15,-3-3-24-15,1 1-23 0,0 1-46 0,-2 0-38 16,-1 2 16-16,2 0-167 0,3 4 28 0,-7 4-310 16,1 1 23-16,-2 4 60 0,1 1 54 15,-5 3 36-15,0 0 32 0,0 0-7 0,18 14 51 16,-4-1-7-16,1-3 66 0,2 6-1 16,-2-8 11-16</inkml:trace>
  <inkml:trace contextRef="#ctx0" brushRef="#br0" timeOffset="-185288.84">11400 7045 1128 0,'1'0'378'0,"0"-3"33"0,-2 1-19 0,1 0-24 16,0-2-17-16,-3-1-29 0,2 0-13 15,-1 0-31-15,-5-7-11 0,2 2-39 0,-3 0-11 16,2 2-25-16,-3 3-19 0,0 1-6 16,1 4-33-16,8 0-9 0,-12 0-5 0,-13 19-33 15,11-6 4-15,-2 0-17 0,4 7 10 0,1-5-5 16,2 3-14-16,0 0-2 0,4-4 8 0,1 3-30 15,3 0 14-15,1-5-26 0,0-12-3 0,0 8 5 16,10 6 0-16,-4-10-18 0,2-2-5 16,7 3-9-16,-3-6-20 0,-3 1-11 0,18-9 7 15,-10 4-17-15,1-3-14 0,-1-5 7 16,-1-1-16-16,1 0 0 0,-2-1 4 0,-2 1 0 16,-1-2-3-16,-3 0 16 0,-1 2 1 0,0 2 4 15,-5 4 16-15,-1 1 1 0,1 1-4 0,-2 2 2 16,-1 4 3-16,0 0 19 0,0 0 6 15,-2-1 3-15,1 5 13 0,-1 1 7 16,1 2 27-16,1 0-4 0,2 15 4 0,-2-13-5 16,8 16 19-16,-1-10-3 0,3 1-4 0,-1-3-16 15,0-1 12-15,3-2-21 0,-1-1 4 16,4-5-11-16,-4-1 15 0,0-3-3 0,-11 0-12 16,14 0-16-16,14-11-12 0,-13 2-14 15,-2-2-11-15,1-6-9 0,3 1-22 0,-3-3-10 16,-3-2-10-16,3 0-8 0,-6-4 1 0,0 1 2 15,0-2 12-15,-1-3 0 0,-1 2 4 0,-2-2-13 16,-3 5 31-16,-1 13 6 0,0-5 1 16,0-3 4-16,-14-17 12 0,6 21 20 0,1 0 3 15,1 3 6-15,-3 3-1 0,2 3 17 16,0 1 16-16,1 3 1 0,1 1 2 0,5 1 12 16,0 0 1-16,-7 0 4 0,-3 13-11 0,6 5 12 15,3 1 22-15,1-9-4 0,0 9 11 0,0 3 1 16,17 27 8-16,-10-22 10 0,2 2-9 15,3-2 9-15,0-2-10 0,1 2-9 16,1-4-5-16,-1 1-4 0,2-3 6 0,0-1-12 16,4-1-24-16,0-5 1 0,-1-3-14 0,0-1 6 15,0-7-3-15,1-1-5 0,-11-2-2 16,5 0-3-16,18-12-2 0,-14 3-39 0,-1-1-6 16,-2 0-5-16,0-4-6 0,-3-2 12 15,-2 0-1-15,-1 0-17 0,-2 1 1 0,-1 1 26 16,-3 3-7-16,-1 2-2 0,-1 9 4 0,0 0-18 15,0 0 27-15,-10-12-20 0,5 14 12 0,0 0 6 16,-5 11 13-16,0-1-1 0,3 3 21 16,-1 1-2-16,2-1-2 0,2 3-2 0,4-4-1 15,0 4-3-15,0-9 0 0,0 3-2 16,18 16 26-16,-11-17-2 0,3-3-4 0,4 2-30 16,-1-3-1-16,1-7-32 0,0 0-12 0,-6 0-26 15,6 0-37-15,16-15-38 0,-16 5-54 16,3-3 19-16,-4-2-166 0,1-2 30 0,-6-1-296 15,1 0 37-15,-2 1 41 0,-3 0 28 16,-4 3 70-16,3-3 23 0,-2 5 24 0,-1 12 60 16,-13-23-4-16,5 14 38 0,-3-2 4 0,-3 0 18 15</inkml:trace>
  <inkml:trace contextRef="#ctx0" brushRef="#br0" timeOffset="-185084.8">11721 6857 933 0,'-11'-2'507'0,"1"2"-42"0,3-2-41 16,1 1-42-16,1 1-15 0,1-2-35 16,3 1-42-16,1 1-42 0,2 0-28 0,2-3-17 15,2 3-28-15,1-2-14 0,16-1-52 0,1 0-43 16,5-1-64-16,4 4-1 0,0-3-129 16,0 0-65-16,1-1-63 0,2 2 24 0,0 0-291 15,1 0 69-15,-1-1 40 0,-3 3 13 0,2-1 36 16,2 0 41-16,-18 1-35 0,11 0 79 0,5 0-8 15,2 0-32-15</inkml:trace>
  <inkml:trace contextRef="#ctx0" brushRef="#br0" timeOffset="-184755.42">12781 6794 222 0,'-4'-6'502'16,"0"1"-74"-16,0 0-68 0,2 2 19 16,1 0-34-16,-1 1-46 0,1 1-7 0,0 0 8 0,1 3 11 15,0 2 0-15,1 2-33 0,5 14 25 16,1 6-30-16,1 0 10 0,0 0-7 0,2 3-26 16,-1 3-25-16,-1-1-28 0,1 1-19 15,-2-3-6-15,-3-1-27 0,2-1-28 0,-1 0-11 16,0 1-11-16,0-4-74 0,-2-2-19 0,0-5-41 15,1-1-28-15,-3-5-41 0,0-4-58 0,0-4 17 16,2 1-147-16,-3-4-62 0,0 0 32 16,4-10-266-16,1-4 39 0,5 3 76 15,-3-6 31-15,2 2 8 0,2-2 36 0,-2-1 25 16,5 4 54-16,-2-1 10 0,3-3 4 0,-1 3-10 16,-2 0 29-16</inkml:trace>
  <inkml:trace contextRef="#ctx0" brushRef="#br0" timeOffset="-183869.76">13036 7025 232 0,'12'-11'443'0,"-2"0"-29"0,-4 3-43 16,2 2-49-16,-4-1 69 0,0 4-20 15,-1-2-24-15,-2 3-19 0,0 0-36 0,0 2-20 16,0 0 9-16,-3 2-27 0,0 1 3 16,0 1-15-16,-2-1-34 0,-7 9-23 0,1 0-24 0,-1-1-3 15,-2 1-23-15,2 1-29 0,0-1 2 16,0-1-24-16,5-2 0 0,-2 1-8 16,1 5-17-16,1-8 12 0,2 0 2 0,4 0-24 15,0-2-4-15,0-5 0 0,0 0 5 0,13 24-21 16,-1-13 0-16,1-1-1 0,2 2 6 15,1-4-6-15,5-3-5 0,-3 3-16 16,3-1 1-16,2-4-11 0,0 3 11 0,-13-6-13 16,7 0-4-16,2 0 11 0,3 0 0 0,-1 0-11 15,18-10 7-15,-22 3-10 0,-2-2-21 16,-1-2 16-16,-1 0-19 0,-4-4 7 0,2 0-8 16,-2-2-10-16,-3-1 6 0,0 1 16 15,-2 2 3-15,-2 0-5 0,-1 3 5 0,0 5-4 16,-1 7 2-16,0-8 8 0,0 8-5 0,0-7 4 15,-16 0 9-15,11 8 27 0,-11 7 13 16,0 2-5-16,0 3 1 0,2-1 10 0,1 8 7 16,0-2-10-16,3-1 4 0,4 3-3 0,-1-3 1 15,4 2-3-15,3-11 16 0,0 3-13 16,13 14-9-16,-5-13-6 0,3-2 7 0,3-2 5 16,1-2-22-16,1-3-5 0,-6-3-21 15,4 0 10-15,2 0 7 0,19-13-38 0,-17 6 11 16,2-5-24-16,-2-2 12 0,1-1-3 0,-3-1-15 15,1 0 10-15,-1-1 8 0,1 0-9 16,-2 1 13-16,-3 3 1 0,-4 5 11 0,-1 2-5 16,0 1-1-16,-2 3 24 0,-5 2 2 15,0 0 22-15,0 0-5 0,0 0 4 16,2 12 9-16,-2-5-1 0,-1-1 1 0,1 1 1 0,1-1 0 16,-1 2-4-16,0 5-21 0,11 10 23 15,-6-17 7-15,2 0-21 0,6 2 13 0,-2-6-22 16,-2 0-3-16,2 1 2 0,-11-3 13 0,16 0-10 15,0 0-7-15,20-14 6 0,-16 6-5 16,-1 3-15-16,1-7 8 0,0 0-24 0,-2-1 16 16,1 1-5-16,0-2-6 0,-2 1 11 15,-2 3 6-15,-1-1-12 0,-1 1 1 0,-4 5 16 16,-1-1-5-16,-4 3-9 0,0-2 15 0,2 3-11 16,-3 0 4-16,-1 0-9 0,0 1 13 15,-2 1-14-15,0 0 4 0,0 0 6 0,8 12 16 16,-5 7-8-16,-2 2 5 0,1 2-10 0,1 6 17 15,0 3 16-15,-1 1 0 0,2 5-2 16,1 1 5-16,-3 4 6 0,2 1 3 0,-2 1-6 16,0-2-4-16,-2-22 21 0,0 7-6 15,-12 33 23-15,3-32-17 0,-3-6-1 16,-3-3-15-16,-3-5 10 0,-1-4-1 0,-2-3-16 16,2-4 4-16,8-4 13 0,-5 0-7 15,-16-15 0-15,16 6-17 0,1-7 25 0,5 0-36 16,3-4 8-16,3-3-22 0,4 2-6 0,0 8 4 15,17-19 1-15,-1 11-58 0,0 2-16 16,4 0-35-16,5 0-32 0,3 4-46 0,2 0-26 16,0 1 21-16,3-1-137 0,-3 2-84 15,3-1 36-15,-2 2-219 0,-3 0 63 0,-2 2 36 16,2-1 27-16,0-1 37 0,1 1 34 0,-2-1 55 16,2 2-30-16,3-2 58 0,2 3 32 0,3 1 31 15</inkml:trace>
  <inkml:trace contextRef="#ctx0" brushRef="#br0" timeOffset="-183108.74">14977 7088 897 0,'2'0'468'0,"1"-2"-44"0,-1 4-14 0,3 0-14 15,-3 1-18-15,5 10-30 0,3-1-22 16,-2 4-25-16,-1 0-4 0,1-3-17 0,-2 6-24 16,0-2-18-16,0 1-26 0,-5-6-4 15,1-2-17-15,0 0-27 0,-2-3-12 0,2-1-11 16,-2-1-24-16,0-1-11 0,0 1 11 15,0-2-31-15,0 0 9 0,0-3-26 0,0 0 0 0,0 0 0 16,-5 3-16-16,3-5 16 0,2 1-17 16,-2-2 1-16,0-2-5 0,0-1-31 0,2 0-3 15,0-2 3-15,4-10 1 0,-4 9-2 16,13-17-2-16,-6 10-22 0,2 0 0 0,2 1 29 16,2 1-2-16,1 3-40 0,2-1 18 0,2 3-6 15,-2 4 4-15,0 1-1 0,2 1 1 0,2 1-1 16,-4 1 4-16,-8 1 0 0,17 13 1 15,-10-5-12-15,-1 1 1 0,-3 3 31 0,1 2 20 16,-3 5 3-16,-3-2-14 0,1 4-6 16,0-2 26-16,0 1-13 0,-3-2-5 0,-2 1 15 15,3-5 0-15,-1-2-11 0,-4 0-3 16,2-4-1-16,2 0 12 0,0-2-5 0,0-1 7 16,7 4 5-16,1-3-8 0,1-3-4 0,2 2 5 15,6-4-19-15,-1-1 8 0,0 1-3 0,-8-1-6 16,8 0-13-16,27-11 8 0,-20 4-17 0,0 3-12 15,0-1-24-15,-5 2-9 0,-1-1-12 16,1 0 6-16,-4-1-64 0,-2 1-29 0,-5 3-38 16,0-2-47-16,-6 0 23 0,-1 1-144 15,0-1-46-15,-3 3 36 0,-1 0-264 0,0 0 26 16,0 0 46-16,-13-7 62 0,3 7 19 0,-14-4 49 16,-5 1 31-16,-3 3 13 0,3-3 25 15,-8 2 23-15,18 1 20 0,-13 0 10 0</inkml:trace>
  <inkml:trace contextRef="#ctx0" brushRef="#br0" timeOffset="-182061.45">5005 7639 734 0,'-14'0'351'0,"14"0"-30"0,0 0-42 16,0 0 47-16,-8 22-7 0,13-8-16 0,3 4-26 16,1-1-26-16,0 2-8 0,5 1-35 15,-2 2-11-15,1-3-19 0,1 2-26 16,-1-3-21-16,-1-1-13 0,-1-5-28 0,2 1-18 16,-4-2-30-16,0 2-6 0,-3-4-82 0,0-2-52 15,0-5-25-15,-2-1-62 0,0 0 18 16,-4-1-274-16,0 0-23 0,0 0 42 0,0 0 27 15,10-10 30-15,-8 4 16 0,-2 2 24 16,-1-1 20-16,2-3 30 0,-1 0-8 0</inkml:trace>
  <inkml:trace contextRef="#ctx0" brushRef="#br0" timeOffset="-181884.48">5185 7732 333 0,'-1'-5'497'0,"1"0"-43"16,-2 1-63-16,2 1-44 0,-1 1-10 15,0 4-38-15,-1 1 3 0,-1 1-23 16,-2 11-17-16,0 2-23 0,0 0-18 0,0 2-31 0,2 1-17 15,-1-1-13-15,3-1-23 0,-3 0-47 16,3-6-38-16,-1-3-47 0,0 0 0 0,2-1-125 16,-1-4-58-16,0 0-50 0,-1-1 19 0,1-2-302 15,0 0 42-15,0-1 45 0,-1 0 31 16,0 0 24-16,2 0 28 0,0 0 21 0,0 0 23 16,-7 0 44-16</inkml:trace>
  <inkml:trace contextRef="#ctx0" brushRef="#br0" timeOffset="-181668.41">5016 7863 804 0,'-5'-2'492'0,"0"-1"-30"15,0 1-51-15,2-1-42 0,-2-1-35 0,3 1-32 16,-1-2-35-16,3 0-24 0,1 1-43 16,1-1-10-16,6-7-22 0,4 1-11 0,3 2-24 15,0-1-27-15,4 3-34 0,1-3-38 16,2 3-54-16,3 1 4 0,2 0-140 0,3-1-65 15,-2-3 23-15,3 5-293 0,0-2 23 0,1 2 38 16,0-3 30-16,3 0 33 0,-3 3 16 16,7 0 39-16,-2 2 16 0,-3 0 1 0,-18 3 39 15</inkml:trace>
  <inkml:trace contextRef="#ctx0" brushRef="#br0" timeOffset="-181039.74">6041 7715 385 0,'-1'-17'419'0,"3"-3"-81"16,-2 9-8-16,0-4-20 0,0-4-45 16,0 0-31-16,-15-19 3 0,7 19-22 0,-1 3 24 15,0 2-15-15,-2 1-33 0,0 5-2 0,1 2-32 16,-4 1-12-16,7 5-7 0,-5 0-2 15,-17 19-13-15,11-3-12 0,2 2 7 0,1 6 4 16,1 0-8-16,-2 4-5 0,3 2-10 0,0 2-1 16,4 4 4-16,1-2-8 0,3 3 7 15,2-2-22-15,3-17 8 0,0 6-10 0,17 30 0 16,-5-26-4-16,2-3-10 0,3-4-22 16,4-6 8-16,2-5-14 0,2 2-2 15,2-8-4-15,2-4 1 0,-14 0-26 0,6 0 7 16,27-12-26-16,-23 3-12 0,-1-3-7 0,-4-2-7 15,1-1-13-15,-2 0 5 0,-4 0-1 16,-1-3 5-16,-4 4 8 0,-1 1 2 0,-2 0 9 16,-3 3-8-16,-1 3 16 0,-2 3-7 0,0 1 8 15,-1 3 2-15,-4 3 24 0,1 1-1 0,-2 1 9 16,0 8 1-16,1 0 5 0,2 4 12 16,-2 1-6-16,3-6-4 0,1-1 18 0,0 2 10 15,0 3-8-15,14 14 17 0,-3-18-7 0,1-4 9 16,2 3-18-16,1-5 3 0,3-2-12 15,-1-4 19-15,-7 0-28 0,3 0 11 0,3 0-15 16,17-17 7-16,-17 8-17 0,2-2-5 0,-4-2-21 16,0-2 3-16,-2 0-18 0,-4-1 9 15,0-1-14-15,-2 0-2 0,-4-1-6 0,1 0 14 16,-3 5-9-16,0 13-8 0,0-12-2 16,-11-12 6-16,4 17 0 0,-5 0-8 15,-5 0-12-15,1 6-9 0,-4 1-9 0,11 0-32 16,-6 0 10-16,-21 12-56 0,20-7-36 0,0 2-17 15,5-2-53-15,4-2 26 0,-1-2-182 0,4 3-78 16,2-4 29-16,1 1 38 0,1 0 30 16,3-1 33-16,3 0 28 0,13-2 0 0,4-2 42 15,-13 4-3-15</inkml:trace>
  <inkml:trace contextRef="#ctx0" brushRef="#br0" timeOffset="-180512.29">6541 7828 819 0,'5'4'402'16,"-2"0"-61"-16,4 10 45 0,-2-6-11 15,0 8-20-15,2-1-11 0,-6-2-18 0,8 3-33 16,-4-2-21-16,2 1-26 0,-4-5-28 0,2 2-26 16,2 2-30-16,-5-4-12 0,0-3 0 0,-1-1-33 15,1-2-6-15,0 0-8 0,-1 0-8 16,-1-2-15-16,0-2 12 0,0 0-30 16,-1-5 0-16,1 4-12 0,-1-2-10 0,0-2-22 15,0-1 3-15,1 0-27 0,0-2 10 0,0 1 3 16,0-3-7-16,0-5 4 0,11-10-13 15,-3 10 1-15,1 0 6 0,-1 3-2 0,2 2 4 16,2 1 2-16,3 4-7 0,-2 3-3 0,0 2 15 16,-6 0 9-16,7 0-1 0,15 15 9 0,-13-5 25 15,-2 1-13-15,-2 3 11 0,1-2 4 0,-4 0-10 16,-1-5-13-16,-2 7 11 0,1-6-6 16,-3 0 1-16,-2-2-21 0,-1-1 26 15,0-2-14-15,-1 2 18 0,0-3-22 0,0-2 16 16,0 0-22-16,0 0 13 0,-12 3 0 0,7-4-4 15,1-1-9-15,0 0-19 0,1-3 3 16,-1 1 11-16,-1-7-17 0,1 0-8 0,1 0 6 16,2 2 6-16,1 9-5 0,0-7-4 15,0-4 16-15,16-8-13 0,-5 7 12 0,3 3-8 16,-1 3 5-16,5 0 7 0,1 1 4 0,-4 4 7 16,-3 1-12-16,6 0 8 0,24 11-15 0,-18-4 19 15,-5 3-13-15,-5 1-3 0,-2 0 9 16,-3-1-19-16,-4 3-13 0,-2-2-9 15,-2-2-35-15,-1-9-27 0,0 6-43 0,0-6 12 16,0 9-93-16,0-9-48 0,0 6-28 0,0-6 26 16,-10 8-232-16,10-8-22 0,3 0 0 0,-1-4 56 15,0 1 22-15,2 1 43 0,7-10 20 16,-1 0 32-16,0-4 52 0,3 0-1 0,-2-1-23 16</inkml:trace>
  <inkml:trace contextRef="#ctx0" brushRef="#br0" timeOffset="-180306.24">7193 7804 851 0,'0'-1'418'0,"2"-2"-61"15,-2 2 16-15,0 2 2 0,-1 2-20 16,1 4-1-16,1-2-10 0,0 15-6 0,-1-11-35 16,0 8-20-16,11 28-5 0,-6-15-29 0,1-1-28 15,0-1-12-15,0 3-30 0,-1-2-11 16,-3 0-16-16,0 3-18 0,1 0-71 0,-2-4-10 16,0 0-44-16,-1-19-40 0,0 6-43 0,0-1-61 15,0-2 11-15,0-4-164 0,-12 2-54 16,8-11 28-16,1 0-245 0,0-4 32 15,1 2 76-15,-1-14 32 0,0 0 19 0,1 1 20 16,2-4 28-16,-3 0 6 0,3-2 54 0,0 10-9 16,0-9 18-16</inkml:trace>
  <inkml:trace contextRef="#ctx0" brushRef="#br0" timeOffset="-180042.54">7230 7876 610 0,'0'-11'412'0,"-2"4"-16"0,0-1-56 15,1 1 47-15,0 3-18 0,2-3-24 16,-1 7-19-16,0 0-13 0,0-8-37 0,0 8-13 15,0-7-29-15,0 7-11 0,10-13-23 16,-2 15-12-16,11-2 0 0,-7 0-14 0,22 9-24 16,-13 0-10-16,-1-1 3 0,1 4-20 0,-4 0-11 15,-3 0-13-15,-2 2-28 0,-1-3-6 16,-4 2 0-16,-2-3-7 0,-4 2-3 0,1-3-17 16,-2-9-3-16,0 8-26 0,-11 12-29 15,0-11-31-15,2-2-34 0,-1-3-37 0,1-3 12 16,-1 2-111-16,10-3-57 0,-8 0-49 15,-5 0 29-15,-13-15-273 0,13 4 55 0,5 0 19 16,1-3 51-16,0 0 41 0,4 1 27 0,2 4 31 16,1 9-10-16,0-10 53 0,0 3-3 15,15-13 40-15</inkml:trace>
  <inkml:trace contextRef="#ctx0" brushRef="#br0" timeOffset="-179199.3">7374 7821 779 0,'5'-1'396'0,"0"1"-61"15,0 1 21-15,2-1-1 0,-2 3-2 0,10 6-16 16,1 2-21-16,-4 1-11 0,1 2-16 0,-2-1 3 15,3 3-35-15,-1-1-12 0,-3 2-35 0,3-3-9 16,-2 1-38-16,2-3-2 0,-2-3-17 16,-1 2-30-16,-4-7-13 0,1 3 1 15,-1-4-15-15,-1-1-2 0,1-1-26 0,-6-1-29 16,0 0-28-16,7 0 6 0,-7 0-23 0,24-18-21 16,-13 8-5-16,0-1-18 0,-3-3-4 0,2-2-10 15,-2 1 23-15,-1-2-19 0,2 1 8 16,0 1 16-16,-3 3 10 0,-1 1-9 0,-3 4 15 15,1 1 4-15,0 4-11 0,-2-1 23 16,0 0 20-16,-1 3 7 0,0 0 2 0,0 0 12 16,7 13 13-16,-5-6 13 0,3 8-5 0,4-1 14 15,-1 1-10-15,2-1 25 0,1 2-10 0,1-3 7 16,3-2-12-16,-2 0 5 0,2-3 2 0,-1-1-7 16,-1-6-17-16,2 3 1 15,-1-3-9-15,-14-1 1 0,13 0-34 0,18-12-4 16,-17 4-22-16,-1-3-27 0,1-1-8 0,-1 0-6 15,-3-5-16-15,-1 0-12 0,0 0-12 0,-4-4-7 16,1 0-11-16,-3-3 14 0,2 3 10 16,-5 9 10-16,0-8 8 0,0 0-30 0,-11-23 11 15,5 22 37-15,-1 1 22 0,-1 3 4 16,0 1 3-16,1 1 25 0,-1 1-2 0,2 4 9 16,-2 0 23-16,1 2 12 0,5 1-16 0,-2 3 16 15,1 0-6-15,1 1-2 0,-1 2 7 0,2 0 22 16,1 1 12-16,0 0 4 0,0 0-3 15,-2 12-1-15,4 6 5 0,-2-9 17 0,11 26 11 16,-3-8-13-16,1-1 7 0,1 1-2 0,0-1 15 16,2-1-21-16,0 4 6 0,0-7-9 15,4 5 20-15,-1-4-39 0,2-1 13 0,1 0-1 16,2-1-29-16,1 0 2 0,0-4 10 0,4-1-15 16,-2-4 5-16,5-2-5 0,0-1-12 0,-2-3 13 15,6-1-14-15,-1-2 10 0,-1-3-26 16,-18 0-22-16,8 0 23 0,4 0-3 0,24-11-29 15,-25 2-4-15,-2 1-5 0,-1-1-4 16,-4-4-11-16,-3 1 8 0,0-3-13 0,-4-2 20 16,-3 1-14-16,-3-2 12 0,-1 4-3 0,-2 14 6 15,0-10-4-15,0 1 0 0,0 0 8 16,0 9-2-16,-12-16 7 0,9 12-8 0,-1 4-2 16,-2 0 3-16,1 0 18 0,0 4 5 0,-7 4-8 15,0 5 11-15,3 1 1 0,3 1 11 16,0 2 3-16,3-1 13 0,0-3-2 0,3 1-10 15,0-5 6-15,0 1-9 0,11 18-2 0,0-13-1 16,5 0-3-16,1-3 36 0,7-2-11 16,4-3-24-16,2-2 8 0,-2 2 9 0,5-5-2 15,1 4-56-15,1-5-17 0,-1 1-15 0,2-1-40 16,-3-1-18-16,2 1-39 0,-20-1 14 0,7 0-142 16,-1 0-60-16,20-11 31 0,-32 6-266 15,-3-2 6-15,-3 1 30 0,-1 1 64 16,-2-1 46-16,0-1 22 0,-17-12 33 0,3 7-4 15,-6 0 52-15,-2-2 34 0,1 1-2 0,-5 1 26 16</inkml:trace>
  <inkml:trace contextRef="#ctx0" brushRef="#br0" timeOffset="-178980.21">8109 7670 921 0,'-10'-4'394'16,"2"3"-11"-16,1 0-47 0,1 1-62 0,3 0-3 16,0-3-27-16,3 3-41 0,2 0-5 15,1-1-22-15,2-2-37 0,16 0-27 0,1-2-14 0,0 1-106 16,5-2-48-16,1-1-49 0,5 3 7 16,-4-1-311-16,3-1-5 0,1 0 12 0,2 2 28 15,1 0 37-15,3 0 17 0,0 4 38 16,5-3-22-16</inkml:trace>
  <inkml:trace contextRef="#ctx0" brushRef="#br0" timeOffset="-178676.32">9705 7657 997 0,'3'0'395'16,"-3"-3"-53"-16,1 2-44 0,-1 1-13 15,0 1 12-15,0 2 3 0,-1 1 2 0,1 2 3 16,1 17-5-16,-1-13-22 0,0 8-11 16,10 25-11-16,-4-16-29 0,2-1-16 0,0 4-12 15,2 0-10-15,-1-1-22 0,1 1-21 16,-1-2-29-16,-2-1 9 0,1-2-13 0,0 1-24 16,1-1-40-16,-2-2-12 0,1-6-54 0,-2-1-26 15,1-5-34-15,-4-3-62 0,1-3 13 0,-1-3-148 16,-3-2-99-16,0 0 31 0,0 0-213 15,9-10 13-15,-8 5 67 0,1 2 43 0,-1-3 10 16,-2 3 40-16,1-2 39 0,0-1 31 0,-1 2 10 16,-1-2-24-16,2 6 48 0</inkml:trace>
  <inkml:trace contextRef="#ctx0" brushRef="#br0" timeOffset="-177800.49">9541 7921 944 0,'0'0'357'0,"-16"0"-51"0,-9-2-6 0,22 2-34 16,0 0-33-16,1-1 24 0,1 2-33 0,2-2 7 16,3-1-15-16,2 2 1 0,12-3-14 15,-5 3-11-15,28-7-16 0,-12 4-24 0,4-3-24 16,3 4-13-16,2-3-5 0,-1 1-17 16,0-3-31-16,0 2-11 0,-2-1-51 0,-3 2 0 15,-1 0-77-15,-2 0-49 0,0-2-16 16,-6 2-23-16,-1-1-16 0,-2 0-50 0,-5 1 21 15,-7 0-97-15,-2 0-45 0,-3 0-30 0,-3-1-1 16,0 5 20-16,0 0 13 0,0 0 36 0,-13-15 69 16,4 7 119-16,0-3 118 0</inkml:trace>
  <inkml:trace contextRef="#ctx0" brushRef="#br0" timeOffset="-177289.12">10012 7749 1220 0,'-11'-9'209'0,"-1"1"-10"16,3 1 22-16,-3 0-4 0,5 2-12 0,2 3-13 16,-1 0-9-16,6 2-20 0,0 0 68 15,-12 19 22-15,6-3 18 0,5 5-10 0,1-11 7 16,0 10-7-16,0-1-15 0,13 32-7 0,-1-26-28 15,-3 4-23-15,4-5 12 0,1 2-5 0,1-3-26 16,-1 0-26-16,-1-1-8 0,0-1-3 16,0-1-17-16,-1-8-16 0,-1 2-10 0,-2-3 10 15,0-4-7-15,-4-4-21 0,0-1-11 0,-5-2-6 16,0 0-43-16,8 0-16 0,11-15 5 16,-9 4-25-16,0-3 1 0,0-1-3 0,0-1-2 15,1 0-1-15,-1 4 13 0,-1-3-20 0,0 5 16 16,-3 1-24-16,0 4 17 0,-2 2 4 15,0 2 9-15,-4 1-15 0,0 0 7 0,0 0 1 16,21 21 7-16,-11-7 6 0,1-2 23 0,0 5 14 16,3-2-6-16,1 0 17 0,0 1-28 15,2-4 15-15,0-3-1 0,-1 1 7 16,1-3-20-16,-1 0 30 0,1-4-16 0,-4-1-8 16,0-2-2-16,-13 0-8 0,13 0 16 0,16-13-15 15,-16 5-17-15,2-4-18 0,-3-3-10 0,-1 0 10 16,-2 0 3-16,-1 4-16 0,-4 1 15 0,-1 0-7 15,0 3-9-15,-3 1 4 0,0 6 17 16,0 0-9-16,0 0 13 0,-7-5-5 0,4 7 23 16,-1 0 1-16,-2 11-2 0,-2 1 9 15,0-2 9-15,4 2-19 0,4 1 14 16,-2-3-6-16,2-12 0 0,0 13-24 0,0 2 2 16,18 6-35-16,-6-12-7 0,6-2-34 15,2-4-37-15,4-1-12 0,4-1 14 0,-12-1-132 16,6 0-31-16,34-10-75 0,-19 4 31 0,4-2-210 15,1 3 42-15,0-3 13 0,3-4 69 16,1-1 26-16,-1-2 18 0,4 4 23 0,-3-6 46 16,2 2 13-16,-1-1 18 0,0 1 0 15</inkml:trace>
  <inkml:trace contextRef="#ctx0" brushRef="#br0" timeOffset="-177066.04">11561 7924 348 0,'4'-5'591'0,"-1"0"-84"15,-1 2-50-15,-2 0-35 0,2 1-28 16,-2 3-27-16,0 3-15 0,-2-1-29 0,2 3-15 15,-2 14 3-15,2-10-33 0,0 10 23 16,0 3-5-16,0 4-37 0,14 28-32 0,-7-23-11 16,1-1-37-16,1 1-9 0,1-1-47 0,-1 0-32 15,-2-3-9-15,0-2-9 0,3-1-84 16,-2-4-16-16,-1-2-33 0,-3-5-40 0,-2-5-45 16,-1-2 14-16,1-3-122 0,-2-3-51 0,-2-2-38 15,0-3 29-15,1 1-277 0,-2-2 35 16,-2-8 64-16,-1-5 29 0,-1-1 35 15,-1-1 37-15,1-4 37 0,0 2 15 0,1-4 16 16,1 5 12-16,-1-2 20 0</inkml:trace>
  <inkml:trace contextRef="#ctx0" brushRef="#br0" timeOffset="-176804.34">11586 8098 307 0,'-9'-19'441'15,"1"1"-62"-15,1 1-25 0,0 1-45 0,-1 1 6 16,3 2 5-16,-1-1 6 0,2 5-12 0,1 2-26 16,3 1-23-16,-1-1 4 0,1 7-29 15,0 0-13-15,0-5-12 0,21-9 17 0,-2 8-24 16,2 1-8-16,4 0-7 0,0 4-14 15,-12 1-24-15,5 0-28 0,25 11-5 0,-19-3-12 16,-3 0 6-16,0 1-4 0,-4 4-22 0,-6 3-7 16,1 0 11-16,-2 0-11 0,-8 1-33 0,1-3-6 15,-3 1-4-15,0-15-5 0,0 11-3 16,0 1-45-16,-20 11-26 0,8-13-28 0,-3 0-22 16,0-4-41-16,1-3-46 0,3-3 16 15,11 0-137-15,-11 0-42 0,2 0 31 0,-10-15-283 16,10 7 55-16,8-1 37 0,-5-8 28 0,3 2 30 15,3 9 48-15,0-5 12 0,0 0 53 16,21-15 21-16,-7 11-6 0,4 2 33 0,-3 1 1 16</inkml:trace>
  <inkml:trace contextRef="#ctx0" brushRef="#br0" timeOffset="-176066.38">11790 7962 217 0,'13'-8'44'15,"-3"3"411"-15,0 1-72 0,-3 2-61 0,0-1 34 16,-2 3 6-16,0-2-18 0,-5 2-7 0,0 0-8 16,0 0 1-16,25 19 1 0,-12-5-30 0,-1 1-16 15,3 2-16-15,-1 0-16 0,0-2-23 16,0 0-23-16,1 0-23 0,0 1-34 15,1-2-9-15,-2-2-15 0,-2-4 11 0,0 1-13 16,-3-3-39-16,-3-3 0 0,1 2-52 0,0-4-5 16,-7-1-6-16,0 0-29 0,8 0-12 0,-8 0-12 15,24-17-18-15,-14 5-19 0,-1 2-11 16,-1-4-9-16,0 0 6 0,-1-1 22 16,-1 2-8-16,0 0 10 0,-2 3 6 0,2 3 12 15,-4 1-6-15,1 1 8 0,-1 2 8 0,0 2 0 16,0 0-3-16,-2 1 10 0,0 0 5 0,0 0 32 15,0 0 3-15,16 11 14 0,-5 0-2 16,-3-4 6-16,4 1 14 0,-2 1-6 0,0-4 0 16,4 3-10-16,-3-7 9 0,-1 1-19 15,1-1-6-15,-2 2 3 0,-9-3 8 0,12 0-6 16,4 0-5-16,14-15-19 0,-16 6-17 16,-2 1-5-16,-1-2-29 0,-3-2-10 0,2 0-16 0,-4-4-3 15,0-1-25-15,-4 1 11 0,0-2-16 16,-1-2 4-16,-1 12 13 0,0-8 12 0,0 1 1 15,-15-17 11-15,8 16 6 0,0 4 9 16,0 0 15-16,-2 0 5 0,2 5 22 0,2 0 2 16,1 2 2-16,0 2 30 0,0 3 8 0,4 0 32 15,0 0 10-15,0 0 5 0,-8 12-6 16,8-8 9-16,0 4-9 0,7 12 14 0,2 3 10 16,1 0-3-16,3 0 5 0,2 0-25 0,-3-2 3 15,2 1 1-15,0 2 7 0,1-4-7 0,-1 2 2 16,-2-1-26-16,1 0 6 0,-3-5-20 15,-1-3 17-15,-1 0-19 0,-3-5-4 16,-1-1 4-16,-2-2 15 0,1 0-18 0,-1-3 1 16,-1-2-6-16,-1 2-1 0,0-2-25 0,0 0 18 15,0 0-21-15,0 0-7 0,1-10-7 16,-1 6-2-16,2-3 1 0,7-6-7 0,-2 1-10 16,1-2 19-16,2 3-14 0,4 1 5 15,1 2 2-15,3 2-4 0,2 0 8 0,-1 4 2 16,2 2 15-16,-11 0 2 0,5 0-9 0,3 0 11 15,20 11-2-15,-20-3 22 0,-2 1-15 16,0 0 25-16,-4 2-1 0,-4 1 18 0,-2-3-21 16,-3-1 2-16,-3-3 15 0,0-5-15 0,0 7 1 15,0-7-16-15,-16 22 20 0,5-14-26 16,-2-2-36-16,-1-4-25 0,2-2-34 0,3 0-45 16,-3 0 15-16,-4 0-125 0,-18-15-65 15,15 6 29-15,2 1-283 0,0-1-11 0,6-5 55 16,1-1 64-16,3-2 11 0,4 0 32 0,3 1 52 15,0 6 18-15,0-6 32 0,21-23-2 16,-9 19 23-16,0 1-10 0</inkml:trace>
  <inkml:trace contextRef="#ctx0" brushRef="#br0" timeOffset="-175671.83">12798 7695 261 0,'2'-6'528'0,"1"-1"-36"15,-1 3-79-15,0 1-3 0,1 5-14 0,-1 0 1 16,0 2-43-16,2 13 13 0,2 5-31 0,0 5-20 15,1 1-33-15,1-1 48 0,2 2-34 16,0 3-23-16,1 0-14 0,3-1-32 0,-1 3-19 16,2-1-26-16,2 0-13 0,0-5-17 0,0-2-3 15,-2-4-28-15,-1-2-7 0,1-1-33 16,1-3-2-16,0-3-10 0,-2-4-34 0,3-3-29 16,-4-4-3-16,2-2 0 0,-15 0-52 0,14 0 0 15,17-13-22-15,-16 5 10 0,-2-4-24 16,1-1 10-16,-3-1 10 0,0-1 11 15,-1 2-5-15,-1 1 4 0,0 2 10 0,-5 2 12 16,2 1-8-16,-2 4 17 0,-3-1-15 0,2 3 21 16,-1-1 0-16,-2 2 3 0,0 0 19 15,0 0 14-15,0 0-13 0,15 24 24 0,-9-16 6 16,1 4-9-16,-1-3-13 0,-2 0 4 0,2-3-19 16,-2 1 3-16,0-4-48 0,0 1-19 0,-2-1-20 15,1-3-62-15,-1 1 14 0,1-1-155 16,-3 0-56-16,0 0 32 0,0 0-275 0,8-10 34 15,-7 6 59-15,0-2 14 0,6-11 69 16,-7 10 13-16,0-4 50 0,0-6-19 0,0 0 49 16,0-2 16-16,-12-17 44 0,10 17-36 15</inkml:trace>
  <inkml:trace contextRef="#ctx0" brushRef="#br0" timeOffset="-175547.98">13217 7856 445 0,'-15'-7'410'0,"-3"-2"-39"15,5 2-45-15,-1 2-36 0,5 1-66 16,-1 1-1-16,3 3-59 0,0-1-25 0,7 1-67 15,0 0-42-15,-7 0-51 0,7 0-65 16,0 0 8-16,-7 12-302 0,9-5 32 0,14 7 19 16,4-2-4-16,-1 5 54 0,2-5-17 0</inkml:trace>
  <inkml:trace contextRef="#ctx0" brushRef="#br0" timeOffset="-175274.25">13531 8010 1003 0,'2'-3'383'0,"0"2"52"16,0-2-34-16,-2 0-22 0,0 2-26 0,-3 0-18 16,2-1-25-16,-3 4-32 0,-2 0-8 15,2 1-33-15,-9 9-3 0,2 2-20 0,1 3-13 16,3 1-26-16,3-1-16 0,1 2-24 0,2 0-15 16,1-12-1-16,0 6-8 0,17 16-18 0,-3-15-7 15,1 1-16-15,4-2-11 0,-1-5-40 0,7 2-28 16,1-3-30-16,-1-2-43 0,3 0-62 15,2-5 16-15,-2 0-124 0,-14 0-69 0,6 0 31 16,4 0-279-16,3 0 53 0,26-11 26 16,-24 5 45-16,-1 2 3 0,3 3 24 0,2-4 86 15,-1-2 15-15,1 3 6 0,6 0 4 0,-2 2 8 16</inkml:trace>
  <inkml:trace contextRef="#ctx0" brushRef="#br0" timeOffset="-174805.51">14676 7847 480 0,'-2'-3'403'16,"2"0"-45"-16,0 1-53 0,0 2-6 0,-2 1-37 15,1 0 42-15,-1 4-4 0,-2 10 6 16,4-4-8-16,-4 7-14 0,2 3 7 0,1 3-21 16,-1 3-15-16,2 1-26 0,0 2-11 15,0-3-16-15,0-13-37 0,0 6-20 0,0 2 0 16,0 1-30-16,13 21-15 0,-10-26-31 0,4-2-28 16,-3-5-38-16,1-2-25 0,-1-5-48 0,2-1-44 15,-1 0 11-15,4-3-154 0,-9 0-42 0,0 0 26 16,14 0-281-16,17-15 40 0,-15 7 47 15,-3-2 38-15,1-3-8 0,0-1 67 16,-2 0 7-16,3 1 47 0,-2-4 5 0,2 1 12 16,-4-3-30-16</inkml:trace>
  <inkml:trace contextRef="#ctx0" brushRef="#br0" timeOffset="-173870.52">14941 8003 544 0,'2'-4'427'0,"-2"0"6"16,0 1-73-16,0 2-9 0,-2 0 0 15,-2 2-20-15,-1 1-27 0,-8 5-19 0,-1 3-10 16,-2 0-12-16,-1 5-19 0,-2-1-28 0,2-2-14 15,-5-2-24-15,3 2-14 0,1 0-28 16,2-3-8-16,3-1-13 0,-1 2-10 0,6-3-30 16,-1-4-23-16,5 4-6 0,3-2 6 0,1-5-9 15,0 0-8-15,0 0 0 0,22 19-6 16,-4-10-2-16,5-4 1 0,2 3-11 0,-1-4 6 16,5 4-8-16,0-1 6 0,1-1-8 0,1-2-1 15,1 0-12-15,1-3 16 0,2 0-6 0,-1-1-10 16,-19 0 1-16,8 0-3 0,3 0 3 15,25-13 1-15,-28 7-4 0,-2-3-2 16,-1-1-9-16,-2-4-14 0,-2-1 13 0,-3 1-7 16,1-3-6-16,-3-1 14 0,-2 1 0 0,-3-2 4 15,-1 4-8-15,-2 2 5 0,-3 13-3 0,0-9 7 16,0 0-2-16,0 9-1 0,-14-15-5 16,7 16 8-16,1 0 6 0,-8 3 11 0,-4 3 2 15,4 4-3-15,-1 4 7 0,1 3 14 16,5 1 3-16,3 2-15 0,3 1 13 15,1-1 6-15,2-12-15 0,0 5 10 0,15 13-10 16,-6-13-5-16,3-2 3 0,-1-3 9 16,3-1-18-16,-3-3 10 0,7-2-6 0,-3-3 8 15,-6 0-5-15,5 0 3 0,-1 0-20 0,21-13 4 16,-18 4-15-16,-1 0-27 0,-1-4-1 0,-1 1-9 16,1-2-10-16,-3 1 4 0,1-4-7 0,-1 0-6 15,-4 5 12-15,1-3 8 0,-5 6 1 16,2 0 8-16,-1 2 19 0,-2 2-13 0,0 2-5 15,0 0 21-15,-1 2 9 0,-1 1 8 16,0 0 23-16,0 0 0 0,2 12 8 0,0-8 4 16,5 9 5-16,-2-2 5 0,3 1 0 0,1 0 5 15,3 0-10-15,-1-4 13 0,2 0-23 0,1 0 25 16,-1-2-20-16,1-3-8 0,-1-2-6 16,-4-1 17-16,3 0-13 0,-2 0-6 0,2 0 11 15,14-12-7-15,-12 3-10 0,-1 1 1 0,1-2-13 16,0-4 9-16,0 1-3 0,-3-3-26 15,2 0 3-15,1 1 2 0,3-3-10 0,1 0-2 16,-1 0 5-16,0 3 6 0,1 0-4 16,-5 5 9-16,-1-3-10 0,-5 5 5 15,-1 6-6-15,-1 0 10 0,-5 2 3 0,0 0-8 16,20 15-7-16,-11-1 15 0,3 1 7 0,-1 3-13 16,1 4 12-16,-2 3 15 0,1 6 12 15,2 3 24-15,1 4 7 0,-1 6-6 0,1 1 14 16,-1 2 20-16,-1-1-33 0,-3-2 10 15,-3-5-15-15,-3 3 10 0,-1-9 4 16,-2-17-28-16,0 7 8 0,-20 22-5 0,2-25-4 16,-1-6-10-16,-2-4 15 0,-4-3-12 0,-2-4 4 15,0 0 0-15,-1-3-19 0,13 0 0 0,-26-13 4 16,19 3 5-16,0-2-2 0,1-3 14 16,4-3-8-16,5-4-2 0,8 2-16 0,1-4-3 15,3 13 5-15,0-7-10 0,14-22 11 16,-1 18-25-16,0 1 2 0,4 2-6 0,3 0-22 15,2 1-19-15,3 4-14 0,2-2-5 0,0 0-23 16,4 2-30-16,-3 2-39 0,1 2 16 0,0 1-87 16,-4-1-54-16,-1 1-42 0,-1 1 30 15,-3 1-261-15,-2 2 49 0,-2 0 26 16,-3 0 49-16,1 1 40 0,-1-2 4 0,3-1 40 16,-1 2 43-16,6 1 33 0,1-5-7 0,2 4 25 15</inkml:trace>
  <inkml:trace contextRef="#ctx0" brushRef="#br0" timeOffset="-168647.69">17452 7814 657 0,'0'0'329'0,"0"-14"-25"0,0 14-25 15,0 0-24-15,-7-25-21 0,5 23-25 0,2-2-23 16,0 1-18-16,0 3-24 0,0 0 17 16,0 3-17-16,0 2 48 0,2 2 0 0,2 12 5 15,0 5-2-15,3 5 3 0,-1-4-9 0,2 3-18 16,1 2-23-16,0 1-3 0,1 2-9 16,-2-4-17-16,3 3-11 0,0-5-18 0,-2 0-19 15,-2-1 7-15,3 1-7 0,-2-1-22 16,-1-6-11-16,-2-2-17 0,0-3-29 0,-2-2-36 15,-3-5-45-15,6-1 8 0,-3-3-117 0,-3-4-53 16,-3 1 23-16,-1-3-314 0,2 0 47 16,-1-2 54-16,-1 1 24 0,-4-9 37 0,-4-5 15 15,1 3 21-15,0-6 23 0,-3 4 11 16,1-1 12-16,-1 0 3 0</inkml:trace>
  <inkml:trace contextRef="#ctx0" brushRef="#br0" timeOffset="-168306.26">17355 7879 620 0,'-4'-14'391'0,"0"2"-44"16,2 0 0-16,0 3-46 0,0-2 14 0,2 2-24 15,-2 1-18-15,2 0-26 0,0 0-22 0,0-6-13 16,14-16-20-16,-7 13-11 0,4 0-12 16,4 2-21-16,2-1-21 0,5 2-1 0,0 2-9 15,0 1-11-15,5 0-8 0,2 3-6 0,2 1-8 16,-1 2-7-16,4 5-11 0,-16 0-6 15,6 0-2-15,29 14-3 0,-27-1 2 0,-1-1-10 16,-2 2 8-16,-3 1-7 0,-1 4-12 0,-4 0 2 16,-5 0 1-16,-3-1-12 0,-1-1-1 0,-6-7-9 15,0 4 11-15,-17 15-8 0,7-14 2 16,-5 2-6-16,-2-3-11 0,-3-2-15 0,-3-4-19 16,-1-1-28-16,-2 0-22 0,0 0 8 15,0-2-78-15,1 1-54 0,-1-1-31 0,7-5-19 16,0 0 22-16,12 0-280 0,-3 0 12 0,2 0 23 15,8 0 62-15,0 0 36 0,-7-4 19 16,11 3 34-16,1 0-26 0,2 1 68 0,11 2 2 16</inkml:trace>
  <inkml:trace contextRef="#ctx0" brushRef="#br0" timeOffset="-167535.22">18173 8131 516 0,'-3'-2'228'0,"-2"-2"0"0,2 1-20 16,-2 0-3-16,3 0-13 0,-2-1-21 15,-6-4 0-15,1 1 3 0,4 0-13 0,0 3-13 16,-7-4-11-16,5 2 13 0,2 5 24 0,1-4-26 16,0 0-17-16,1 2 9 0,0 1-17 15,0-1 18-15,2 1-15 0,-1 0 4 0,-2 0-7 16,2 0 6-16,1 0-8 0,0-1-21 0,0 2 1 15,-1-1-15-15,0 2-11 0,1-1 2 16,0 0-18-16,1 1-4 0,-1 0 4 0,0-3-5 16,1 3 1-16,0 0 2 0,0 0 3 0,0 0 8 15,-5 15-8-15,5-11 5 0,-2 2 4 0,0 9 5 16,-2 3 6-16,2 0-2 0,0 0 12 16,0 4-29-16,2-11 11 0,0 6-11 15,0 4 14-15,0 0-17 0,16 22-19 0,-8-22 1 16,0-2 0-16,2 0-9 0,2-3 17 0,2-5-12 15,-2 0-3-15,2-4-2 0,1-2-2 16,0 1-5-16,3-4-3 0,-12-2-5 0,6 0 14 16,17-9-30-16,-14 3 10 0,0-3-7 15,-2-3-4-15,0-1-26 0,0 2-6 0,-3-4 4 16,-1 1-19-16,-1-3 5 0,-3 2-4 0,1-2-4 16,-5 5-3-16,3-3-5 0,-3 3-9 0,0 0 11 15,-1 12-21-15,0-8-5 0,0-1-10 16,0 2 8-16,0 1-50 0,0 6-38 0,0-13-17 15,-13-11-43-15,11 13-52 0,-1 3 29 0,3 0-244 16,0 8 35-16,0-5 40 0,0 5 18 16,0-9 45-16,0 3 0 0,0 6 21 0,0-7 43 15,12-3-33-15,1 2 82 0</inkml:trace>
  <inkml:trace contextRef="#ctx0" brushRef="#br0" timeOffset="-165922.44">19429 7879 283 0,'0'0'408'15,"0"0"-71"-15,0 0-33 0,-13 0-32 16,13 0-14-16,0 0 7 0,0 0-39 0,0 0-27 16,0 0 6-16,0 0 20 0,0 0-13 0,0 0 0 15,0 0-20-15,0 0-17 0,0 0-35 0,0 0 3 16,0 0-19-16,0 0-27 0,1-18 0 16,13 18-4-16,4-4-14 0,-1 1-2 0,-2 2-18 15,-2 1-2-15,7 0-25 0,-5 0-3 16,-5 0-106-16,4 0-70 0,0 0-48 0,-2 0 19 15,14 11-324-15,-17-10 26 0,-6 2 48 16,2-1 23-16,-1-2 12 0,-2 0 27 0,-1 5-7 16,-1-4 19-16,0 0 107 0,-1-1-37 15</inkml:trace>
  <inkml:trace contextRef="#ctx0" brushRef="#br0" timeOffset="-165696.69">19503 8010 456 0,'-6'3'495'0,"4"-2"-48"0,-1 0-42 0,1 4-17 16,0-5-51-16,0 2-26 0,0-2-27 0,1 2-34 15,1 1-24-15,-1-2-9 0,2 0-32 16,1 2-27-16,2-3-14 0,2 3-23 0,2-3-47 16,13 0-41-16,2 1-4 0,2-1-136 15,-13 0-36-15,7 0-38 0,2 0 18 16,25-12-284-16,-21 9-12 0,0 2 33 0,-5-4 36 15,2 4 10-15,1-2 57 0,-3 0-8 0,3 1 27 16,-2-1 18-16</inkml:trace>
  <inkml:trace contextRef="#ctx0" brushRef="#br0" timeOffset="-165158.25">20157 7885 742 0,'1'-3'401'15,"1"0"-15"-15,0 3-22 0,0 3-4 0,0-2-6 16,0 5-14-16,0 0-23 0,0 1-34 16,2 6 0-16,0 10-42 0,-3-1 9 0,3-1-34 15,-2-2-14-15,4 1-32 0,-4-5-9 16,0 1-13-16,-1-6-17 0,0 0-11 0,0 0-19 15,0-3-20-15,-1-2 4 0,2-2-21 16,0 1 17-16,-2-4-26 0,0 0 10 16,0 0-13-16,-4 1-16 0,3-4-18 0,-1 1 10 15,0-4-19-15,0 2-11 0,1-14 3 16,0 0 2-16,1 8-15 0,0-3 4 0,0-5 0 16,0-1 3-16,11-18-13 0,-7 20 11 15,3 0-9-15,-2 3 18 0,2 0-9 0,2 2 7 16,-2 5-14-16,2-2 4 0,7 2 13 15,-7 4 9-15,1-1-10 0,2 2 25 0,-12 2 4 16,13 0 9-16,5 0-6 0,19 17 21 16,-18-4-6-16,-1 0 3 0,1 1 24 0,-1 4-13 15,-4 0 4-15,1-1-7 0,-1 3-4 0,-3-1-6 16,-2 0-6-16,-2 3-3 0,-3-1-5 0,-1-4 12 16,0-4-6-16,-2 0-41 0,-1-3-16 15,0-10-24-15,0 8-12 0,0-3-37 0,0-5-20 16,0 8-32-16,0-8 13 0,0 7-134 0,0-7-51 15,-1 7-77-15,2-8 36 0,1 0-219 16,2-3 8-16,6-4 67 0,2-4 29 0,3-1 34 16,1 3 60-16,3 1 24 0,0-5 21 15,2-2 18-15,1 5 35 0,0-4 12 0</inkml:trace>
  <inkml:trace contextRef="#ctx0" brushRef="#br0" timeOffset="-164479.94">21042 7781 788 0,'6'-14'395'0,"-1"3"-58"0,-2 0 23 15,-3 3-35-15,2 0-13 0,-2 8-47 16,0-7-4-16,0 0-15 0,0 7-18 0,-19-20-13 16,10 14-27-16,-5-1-9 0,2 3-18 15,0 4-11-15,0-1-17 0,3 1-2 0,-6 0-5 16,-19 16 1-16,14-6-15 0,1 5 7 0,1-1 4 15,2 7 1-15,-2 0-18 0,4 4 7 0,0 0-9 16,4 1-2-16,2 1-8 0,1 3 5 16,4 3-10-16,3-19-2 0,0 9 4 15,17 28-7-15,-6-27-10 0,3-2 4 0,1-1 1 16,5-2-9-16,0-3-6 0,3-2-7 0,1-4-6 16,4-1 0-16,-2-4-21 0,4-3-4 0,-2-2-10 15,-15 0-12-15,7 0 4 0,21-17-18 0,-21 9 13 16,-1-1-31-16,-4-3-3 0,0 0 5 15,-5-2-11-15,-1-1 9 0,-4 1-14 0,0 6 21 16,-5 8-18-16,0-8 1 0,0 1-1 16,-19-10 5-16,4 9 2 0,-2 2 1 0,-2 2 2 15,1 0 4-15,0 3 0 0,1 1-3 0,5 0-1 16,4 0 3-16,-1-3-4 0,2 3 15 0,7 0-17 16,0 0 1-16,-7 0 12 0,7 0 11 15,0 0-14-15,-7 0-2 0,7 0 16 16,-6 0-13-16,10-3 16 0,-1 3-14 0,12-4 15 15,-1 1-2-15,0 0 6 0,4-1 3 0,0-1-14 16,2 1-1-16,3-3 6 0,-1 1-1 0,-1 3 22 16,1-1 2-16,0 1 0 0,-3-2-6 15,-4 5 14-15,-4 0-13 0,-11 0 1 16,7 0 17-16,1 0-5 0,9 16 29 0,-6-1-4 16,-7-4-4-16,1-2-7 0,1 12 30 0,-2 2-8 15,1-1-4-15,1 2 17 0,0 1-26 0,0-1 3 16,1-1 5-16,1 0-13 0,1-4 3 15,-3 1-24-15,2-4-2 0,-3 1-32 0,3-4 1 16,-4-5-35-16,0 0 10 0,0-4-23 16,0 0-43-16,0-2-45 0,-1-2-35 0,4 0 16 15,-7 0-168-15,0 0 28 0,0 0-273 16,13-13 4-16,-11 9 46 0,0-1 33 0,-1-1 28 16,-2-1 62-16,0 0 21 0,1-1-13 0,-15-14 29 15,1 4 74-15,-2 2 2 0,-3 3-20 16</inkml:trace>
  <inkml:trace contextRef="#ctx0" brushRef="#br0" timeOffset="-153382.84">12869 8904 835 0,'0'0'295'15,"0"-13"-20"-15,0 13-16 0,-21-23-51 0,23 16-28 16,8-4 2-16,0-1-18 0,2 0 4 15,3 3-17-15,2-3-9 0,0 8-24 0,2-3-8 16,0 5-5-16,-10 2-12 0,2 0-8 16,16 17 14-16,-17-7-11 0,-1 4 27 0,1 6-13 15,-6-2-45-15,-2 0-6 0,0 5 26 0,-2-13-9 16,0 7 4-16,-13 22-13 0,5-20-10 16,-1 1 14-16,-1-1-12 0,-1-2-15 0,0 2 9 15,-1-5-3-15,-2 1-9 0,2-5-2 16,0 2-21-16,-4-4 22 0,5-2-22 0,3 0 6 15,2-6-2-15,1 1-46 0,2-1 18 0,1 0-38 16,2 0 22-16,0 0-32 0,-2-11 19 0,4 6 0 16,3-9-14-16,2-1 8 0,2 1-1 15,2-6 14-15,1 3-1 0,2-4-5 0,0 1 37 16,3 3-16-16,-3-2-5 0,3-1 10 0,-1 2 2 16,0 3-2-16,0-4-6 0,2 1 1 15,-1-1 25-15,2 3-15 0,-5 1 26 16,3 3 10-16,-6 0 0 0,1 1 1 0,-5 4-10 15,-2 0 9-15,-2 1 17 0,0 2-10 16,-3 2-22-16,0 2 18 0,0 0-4 0,-6-2-10 16,1 4 0-16,0 1 49 0,0 0-9 0,-9 6 8 15,0 5 15-15,0 0 6 0,0 4 3 0,1 3-1 16,1 1 12-16,2 3-8 0,-2-1 11 16,4 0-1-16,2-2-9 0,2 2-1 0,-2-3-12 15,4-1-3-15,2-1-19 0,0-12-2 16,0 6 4-16,0 0-13 0,17 12 1 0,-8-15-15 15,8-3-38-15,-2-2-39 0,3-2-47 16,0-2 8-16,5-1-143 0,-12 0-46 16,6 0 25-16,2 0-295 0,20-11 20 0,-18 7 48 15,-7 3 35-15,-1-1 26 0,-6 1 50 16,0 1 28-16,-1-2 48 0,-1 1-25 0,2 1 42 16,-2 0-32-16</inkml:trace>
  <inkml:trace contextRef="#ctx0" brushRef="#br0" timeOffset="-152679.72">13391 9106 603 0,'0'0'527'15,"0"-2"-48"-15,0 2-66 0,1-2-33 0,-1 1-37 16,1 1-58-16,-1 0-15 0,0-1-25 16,2 1-25-16,-2 0-24 0,0-1-17 0,1 1-25 15,0 0-11-15,-1 0-8 0,1 0-15 0,-1 1-8 16,2-1-29-16,1 1 1 0,-1 0-12 15,2 1 0-15,-2 0-14 0,-1-1-2 0,1 0-2 16,1 0-11-16,-2 1 1 0,1-2-9 0,-2 0-1 16,2 3-4-16,-2-3 4 0,0 1-15 15,1-1 3-15,-1 1-1 0,-1 1-1 0,1-2 3 16,0 1-14-16,-2-2 6 0,0-1-4 0,0 1-2 16,0 1 11-16,0-1-10 0,-1-2 6 15,1 3 1-15,-2-2 0 0,1 0-5 0,1-1-5 16,-1 1 9-16,1 0 2 0,0-1 1 0,0 0 2 15,1 1 1-15,-1-3 0 0,1 3-9 16,0-1 17-16,1-1-6 0,1 1-5 0,0-1 1 16,-1 4-17-16,0 0 1 0,9-8 7 0,-4 5 4 15,2 1-5-15,-2 0-8 0,3 2 1 16,-3 1 1-16,1 0 7 0,-6-1-3 0,21 10-2 16,-11-3-6-16,-1 0 6 0,-6 0 0 15,0-2-12-15,0 2 2 0,-1 0 17 0,-2 0-20 16,0-7 17-16,0 0-14 0,0 8 12 0,0-2-11 15,0-6 6-15,-17 23-3 0,10-15-2 0,1-2 12 16,-1-3-3-16,1 2-12 0,1-2 5 16,-3 0-3-16,4 1 13 0,-1-2-15 0,1 0 14 15,0-1 1-15,1 1-19 0,-2 0 1 16,3-1-3-16,1-1 11 0,0 1-10 0,1 0 10 16,0-1 5-16,0 0-1 0,0 0-15 0,12 3 3 15,-9-1 11-15,2-2 3 0,1 2-5 0,-2 1-11 16,10 4 16-16,-2-2-15 0,0 4 4 15,-1-1 2-15,-4-1 10 0,-2 0-11 16,-1 1 15-16,1-4-11 0,-3 4 28 0,0 1-14 16,-2-9 18-16,0 0 0 0,0 11 2 15,-19 11-14-15,11-14-13 0,-5 2-4 0,1-3 6 0,0-4-1 16,-5 2 2-16,0 0-17 0,-2-3-19 16,-1-2-30-16,11 0-19 0,-6 0-21 15,1 0-28-15,-11-11 11 0,18 7-148 0,5-3-30 16,-1 2 27-16,2-1-202 0,3-2-60 0,-2 1 40 15,17-15 25-15,-5 8 17 0,2-2 34 16,5 0 70-16,3 4 8 0,3-1 3 0,2 4 22 16,4-3 3-16</inkml:trace>
  <inkml:trace contextRef="#ctx0" brushRef="#br0" timeOffset="-152467.65">13804 9087 1093 0,'2'0'428'16,"-1"0"-24"-16,-1 3-30 0,0 0-24 15,-2 3-26-15,0-3 1 0,-1 13-33 0,-3-1-30 16,1 2-24-16,2 0-13 0,1 1-22 16,-1-2-33-16,2-2-23 0,0-2-8 0,0-4-32 15,1-8-48-15,0 9-46 0,0-1-46 0,0-1 3 16,0-7-138-16,0 5-54 0,10 2-40 0,-5-7 27 16,2 0-279-16,0-2 52 0,10-3 26 15,3-1-4-15,7-3 61 0,-2-3 28 0,-4-1 29 16,3-1 35-16,-2-5 1 0,-1 0-10 0</inkml:trace>
  <inkml:trace contextRef="#ctx0" brushRef="#br0" timeOffset="-151946.24">14177 8871 539 0,'-2'-8'544'0,"0"5"-69"0,0-2-61 0,-1 4-29 16,0 1-16-16,0 2-35 0,0 2-5 0,-1 1-19 15,0 11-8-15,-1 3-20 0,2 3-9 16,3 0-33-16,0-9-9 0,0 3-12 0,0 3-23 15,13 20-21-15,-5-21-22 0,1-2-34 16,0-4-7-16,2-2-6 0,-4-3-12 0,4-2-9 16,-6-3-24-16,6-2 4 0,-11 0-39 15,6 0-11-15,15-11-20 0,-8 3-11 0,-4-6-5 16,5-1-9-16,-3 1-4 0,-3-1-5 0,3-6-2 16,-3 2-3-16,1-1 3 0,-2 0 3 0,-2-1 2 15,3 4 0-15,-2 0 5 0,1 5 10 16,-2 2-6-16,0 3 15 0,-3 3-9 0,2 3 7 15,-4 1 20-15,0 0 5 0,7 10 7 0,-3 11 9 16,-4 1 32-16,1 5-2 0,-1-13 16 16,0 10 24-16,0 2-10 0,0 4-1 0,0 2-8 15,0-1-7-15,0 1 8 0,-11 30-8 16,10-30-24-16,-1-1-3 0,0-4 15 0,0-3-17 16,2 0-11-16,-3-7 25 0,1-5-28 0,-1 0 12 15,3-5-5-15,-2-2 8 0,-2 0-13 16,-1-2 11-16,1-3-5 0,-2 0-6 0,1 0-19 15,5 0 3-15,-16-13-25 0,6 2 20 0,5-4-18 16,1 2 1-16,1-4-15 0,3 3-3 16,0 5-2-16,0-6 3 0,12-14-8 15,-2 12-15-15,-2 0 9 0,4 1-25 0,1 3-2 0,1-1-19 16,2 2-11-16,3 2-31 0,0 0-44 16,0 5 17-16,5-4-117 0,-4 2-44 0,5 2-51 15,1 0 33-15,4 2-248 0,-1-1 53 16,1 2 24-16,1 1 42 0,-17 1 38 0,6 0 25 15,4 0 34-15,28 12 34 0,-30-8 20 0,1 0-23 16,-7 3 48-16</inkml:trace>
  <inkml:trace contextRef="#ctx0" brushRef="#br0" timeOffset="-151510.09">14788 9169 1011 0,'-6'-2'507'0,"-1"2"-38"0,3-1-46 0,-2-1-34 16,2 0-38-16,0 0-25 0,0 0-31 0,2 1-34 15,2 1-25-15,0-5-24 0,4 4-15 16,0 0-19-16,0 1-34 0,4 1-7 0,5 5-22 16,3-1 8-16,-3 7-25 0,0 0 2 15,1 0-17-15,-7 1-3 0,-1 3 0 16,-5-4-11-16,1-1-26 0,0-1 12 0,-2-10-18 16,0 11-3-16,-11 11 0 0,2-12 7 0,2-2-13 15,0 0 8-15,1-3-6 0,-1-2-21 0,1 1 10 16,1-2 9-16,-2-1-18 0,2-1-6 15,1 2-2-15,4-2 20 0,0 0-15 0,0 0 0 16,0 0-11-16,-7 0 16 0,3-5-21 0,6 3 7 16,5 0 7-16,-3 0 4 0,3 2-16 15,13 1-1-15,-11-1 12 0,7 0 0 16,0 0-11-16,22 13 14 0,-20-6-3 0,0 3 10 16,-3-1 0-16,-3 4-5 0,-3 0 4 0,-1 0 8 15,-5 0-17-15,-3-6 21 0,0 0 0 16,0 0 1-16,-17 15-22 0,3-13-3 0,-2 3-35 15,-6-4-40-15,-4 1-49 0,-1-1 13 16,-6-8-161-16,16 0-114 0,-9 0 33 16,-3 0-241-16,-6 0 63 0,-34-14 29 0,32 7 54 15,1-1 47-15,-2 0-10 0,-3-1 50 16,7-1 31-16,-2 0-12 0,-2-2 51 0,1 2 22 16,-3 3-14-16</inkml:trace>
  <inkml:trace contextRef="#ctx0" brushRef="#br0" timeOffset="-150886.92">12748 8646 599 0,'2'-2'360'0,"0"0"-69"16,0-2-19-16,-1 2-18 0,-2 1 20 0,-1-2-43 15,-1 2-2-15,-3-1-26 0,0 2 14 16,-1-1-48-16,-13 3 17 0,8-2-17 16,-21 8-21-16,9 0 1 0,0 3-22 0,2 0 4 15,-1 4-4-15,-1 3-9 0,2 3 8 0,-1 8-9 16,0 1 4-16,2 5-4 0,3 3 0 16,2 2-10-16,3 5 1 0,3 0-15 0,3 2-9 15,5-1-10-15,2-24 5 0,15 41-7 0,-3-22-25 16,6-2 1-16,2-3-28 0,6-3-34 15,5 0-13-15,4-3-12 0,5-5-54 0,4-1 7 16,5-4-92-16,1-3-55 0,5 2-43 0,4-6 26 16,4-2-249-16,5 1 14 0,-1 0 29 0,1-4 13 15,11 0 50-15,2 1 24 0,6-3 21 16,0 0 52-16,-1-2-22 0,4 1 27 0</inkml:trace>
  <inkml:trace contextRef="#ctx0" brushRef="#br0" timeOffset="-150284.81">14883 8695 695 0,'4'-2'350'0,"1"-1"-29"0,9-2-10 0,1 2-3 16,5 2-38-16,-10 1 26 0,9 0-24 16,29 14 11-16,-21-7-5 0,-1 5-30 0,7 3 8 15,0 7-21-15,1 2-16 0,0 11-26 16,-1 1 2-16,0 7-37 0,-3 0-11 0,-1 1-2 16,-4-1-10-16,-6-1-30 0,-4 1-11 0,-4-3-11 15,-4 2-11-15,-5-4-46 0,-2-20-26 16,-12 35-25-16,-1-17-46 0,-5-2 6 15,-2 0-132-15,-7-2-50 0,0 1-75 0,-4 1 29 16,-1-5-238-16,-5 1 16 0,-1-2 59 0,1-3 43 16,-1 1 20-16,-1-2 35 0,-1-2 47 0,2-2-29 15,2-1 48-15,2-4-14 0</inkml:trace>
  <inkml:trace contextRef="#ctx0" brushRef="#br0" timeOffset="-142748.53">29229 6574 430 0,'0'13'130'0,"0"-13"-15"0,0 0-16 0,6 27-2 15,-6-22-4-15,2 0 17 0,0-3 4 16,-2 1-2-16,2-1-15 0,-2 0 4 0,2-1-11 16,0-1-30-16,-1-1 2 0,2-1-2 15,-1-1-15-15,1-1 10 0,-1 0-7 0,0 0 29 16,0-1-7-16,2 1 22 0,-2-2-1 15,-1 0 17-15,7-6 4 0,-6 3 11 0,2 3 6 16,-2-1 27-16,0 2-19 0,-1 0-16 0,0 3 32 16,1-2-10-16,-2 3-25 0,2 0-14 15,-2 1-10-15,0 0 42 0,0 0-2 0,1 27 14 16,-1-14 5-16,0 6-2 0,0 5 8 16,0 5-18-16,0 2-10 0,0 1-12 0,0 0-3 15,0 0-11-15,12 30-22 0,-10-32 7 16,0-4-10-16,1-2-12 0,-1-3-14 0,-1-2-13 15,-1-1-12-15,0-18-17 0,0 10-17 0,0 0-21 16,0-4-16-16,0-6-50 0,0 0 8 16,0 0-97-16,-7 8-37 0,5-10-37 0,1-2-23 15,-1-1 27-15,2-1-177 0,0-11-53 16,-3-3 45-16,2-1 25 0,1 10 0 0,0-5 35 16,0-3 25-16,0-1 23 0,0 0 32 0,0-1 1 15</inkml:trace>
  <inkml:trace contextRef="#ctx0" brushRef="#br0" timeOffset="-142453.24">29298 6793 209 0,'0'-19'27'0,"0"2"290"16,0-2-12-16,0 0-25 0,0 2-7 15,0-3-31-15,0 3-2 0,0-2 7 0,0 3-8 16,0-1-20-16,-7 3-24 0,7 0 47 16,0-1 0-16,0 0-12 0,0 1-15 15,0-2-23-15,0 3-2 0,0 1-9 0,5-7-16 16,5 3-19-16,2 1-8 0,2 4-10 0,4-3-20 16,-1 5-1-16,4 4-9 0,1 0-23 0,1 3 6 15,-10 2-15-15,5 0 2 0,24 17-12 16,-20-5-11-16,-3 2 9 0,-3 1-3 15,-3-1-24-15,-3 4 0 0,-4 3 11 0,-4-4-13 16,-2-8-5-16,0 6 12 0,-11 19-8 0,2-17-5 16,-2 0 1-16,-5-1-8 0,2-1 7 0,-4-2-12 15,1-2-24-15,-4-1-25 0,-1-3-21 16,3 0-32-16,0-2-24 0,3-2 10 0,2-1-114 16,14-2-39-16,-8 0-47 0,1 0 30 0,-1-14-249 15,8 9 28-15,3-2 40 0,5-5 50 16,5-1 4-16,-2 1 53 0,6 0 26 0,2 1 19 15,-1 3 8-15,5-1 8 0</inkml:trace>
  <inkml:trace contextRef="#ctx0" brushRef="#br0" timeOffset="-142204.05">29756 6553 772 0,'16'-6'374'16,"-5"2"-32"-16,-3 2-46 0,0-2 54 16,-2 3-22-16,-1-1-22 0,-1 0-16 0,1 2-34 15,-5 0-11-15,0 0-31 0,0 0-16 0,0 0 7 16,11 11-6-16,-8 7-2 0,-1 4-13 0,0 1-12 15,-1 3-19-15,1 2-25 0,0 1-12 16,0 0 8-16,2 1-33 0,-4 1-9 16,3-5 9-16,-1-2-4 0,-1-1-21 0,3-4-2 15,-4-1-29-15,2-5-32 0,-2-5-32 0,0 0-42 16,0-2-58-16,0 1 11 0,0-4-118 16,0-3-85-16,0 0 28 0,0 0-279 0,0 0 54 15,0-3 20-15,0 1 55 0,0-3 26 16,-2 0 29-16,1 0 25 0,0-2 45 0,-2 1 7 15,-4-10 40-15,7 4 2 0</inkml:trace>
  <inkml:trace contextRef="#ctx0" brushRef="#br0" timeOffset="-141985.5">29714 6778 649 0,'-4'-1'443'16,"-1"-2"-22"-16,-1 3-33 0,3-3-16 15,0 2-27-15,3 0-9 0,-5-2-36 0,4 2-9 16,-1 0-29-16,1-2-27 0,2 1-14 0,1 0-28 15,2-1-16-15,0 1-29 0,12-1-21 16,2-1-10-16,0-1-13 0,0 2-43 16,2-1-53-16,-1 0-45 0,3 3 2 0,-2 0-110 15,1-1-30-15,-1 1-46 0,1 1-45 16,-10 0 24-16,4 0-281 0,5 0 49 16,0 0 33-16,3 0 61 0,1 0 12 0,1 0 25 15,0 0 21-15,1 0 30 0,-1 0-17 0</inkml:trace>
  <inkml:trace contextRef="#ctx0" brushRef="#br0" timeOffset="-141539.25">30343 6629 905 0,'2'-5'429'16,"-2"-1"-52"-16,1 2-34 0,-1 0-37 15,-1 1-30-15,1 3-10 0,-5-1-4 0,3 1-18 16,-2 1-11-16,-1 1-9 0,1 0-27 0,-5 11-5 15,-2-1-19-15,0 5 5 0,1 0-13 16,1 0-7-16,1 2-24 0,3 5 3 0,-1-2-22 16,4 1-9-16,-1 0 0 0,3-13-22 15,0 6-8-15,0 2 9 0,15 15-22 0,-4-16-10 16,3-5 9-16,-3 0-19 0,3-4 11 16,1-3-12-16,-1-2-15 0,-1-2 5 0,-2-1-14 15,-1 0 11-15,17-11-16 0,-12 4 2 16,0-6-28-16,-1-3 6 0,-1-2-12 0,-1-1-1 15,1-2-15-15,-3-4 0 0,-1-1-14 0,-5 3-5 16,-2-6 11-16,-2 4-1 0,0 13-4 16,0-8-11-16,-10-19 17 0,5 19-12 0,-7 4 11 15,1 3 5-15,-1 4 6 0,-1 4 1 16,1 4-1-16,-5-1 7 0,10 2 2 0,-5 0-8 16,-16 12 8-16,13-1-5 0,2 0-1 0,0 1 6 15,2 0-11-15,3 2-21 0,3 0 4 0,3 0-60 16,1-3-22-16,1-11-24 0,0 12-32 15,15 13-55-15,-5-12 24 0,2-4-277 0,-1 3 24 16,2-3 29-16,1-2 33 0,1 1 37 16,-5-5 33-16,3 5 10 0,-7 0 24 0,2-3 18 15,-2 2-29-15</inkml:trace>
  <inkml:trace contextRef="#ctx0" brushRef="#br0" timeOffset="-141302.62">30410 6820 394 0,'-2'-2'511'0,"0"1"-69"16,0 1-51-16,2-2-22 0,-2 4-28 0,6-1-3 16,-2 3-23-16,11 6-27 0,1 0-13 15,-1 4-30-15,0 1-37 0,1-1-16 16,0 2-14-16,1-1-19 0,-2 2-14 0,2-3-27 16,0-2-6-16,-1 1-24 0,-3-1-28 0,0-3-45 15,1 0-30-15,-6-2-1 0,3-2-118 16,-1-3-56-16,-2 0-50 0,-6-2 24 0,0 0-286 15,7 0 12-15,17-10 34 0,-13 4 40 16,6-2 28-16,0-2 0 0,3 0 75 0,-1-1-1 16,3-2 10-16,0 1 22 0</inkml:trace>
  <inkml:trace contextRef="#ctx0" brushRef="#br0" timeOffset="-141065.99">31073 6765 534 0,'-2'-5'543'0,"2"2"-92"16,0 0-35-16,0-1-39 0,2 1-23 15,-1-1-43-15,1 1-27 0,0 2-33 0,2-2-32 16,1 1-19-16,1 0-24 0,12 0-24 0,3 0-7 16,-2-1-34-16,2 3-38 0,-12 0-38 0,9 0-3 15,-1 0-154-15,0 0-56 0,19 12-69 16,-22-11 21-16,-4 1-263 0,-1 0 33 0,-5-2 34 15,1 3 19-15,0-3 40 0,-3 2 23 16,-2 0 14-16,2 0 57 0,-4 1-24 0</inkml:trace>
  <inkml:trace contextRef="#ctx0" brushRef="#br0" timeOffset="-140864.96">31066 6880 945 0,'-7'4'438'16,"3"1"-35"-16,0-2-29 0,4 0-10 0,-2 0-13 15,2 1-22-15,2-2-36 0,0 1-29 16,11 9-38-16,5-6-29 0,3 0-13 0,3-1-46 16,3 0-55-16,0-3-56 0,6 1-3 0,-1 0-156 15,1-2-51-15,-18-1 17 0,9 0-323 16,4 0 19-16,-1 0 17 0,2 0 41 0,20-10 49 16,-22 4 36-16,-2 1-24 0,-1 0 47 15,-2-2 14-15,-1-1 46 0</inkml:trace>
  <inkml:trace contextRef="#ctx0" brushRef="#br0" timeOffset="-140582.71">31687 6578 617 0,'0'-5'439'16,"0"0"-74"-16,0 0-11 0,-2 1-50 15,2 2-41-15,0 1 0 0,0 2 11 0,0 2 2 16,2 3-3-16,-2 13-19 0,0-7-16 0,0 8-7 15,13 30-20-15,-7-22-21 0,-1 2-17 16,0-1-28-16,-1 3-1 0,-1-1-30 0,3-3-6 16,-2 0-19-16,-1-6-12 0,2-1-10 0,-1-3-45 15,-2-4-27-15,-2-5-11 0,2-1-22 16,-2-1-33-16,1-3 8 0,-1-1-110 0,0-1-46 16,-1-4-16-16,-1 2-26 0,0-3 26 15,2-1-138-15,-2-1-54 0,0-2-37 0,-3-8 41 16,-2-3 15-16,3-2 16 0,-1-1 59 0,1-1 10 15,0-2-7-15,-2 1 155 0</inkml:trace>
  <inkml:trace contextRef="#ctx0" brushRef="#br0" timeOffset="-140158.07">31704 6774 675 0,'-4'-20'251'0,"2"2"-16"0,2 10-3 16,0-5-4-16,0-2 21 0,0-1 14 15,0-1-32-15,0 3 30 0,11-9 13 0,-8 13-23 16,-1 4-2-16,2-1-9 0,-2 0-15 0,0 2-5 16,5-7-19-16,3 1-16 0,-2 0-24 0,3-1-11 15,1 4-17-15,1-1 0 0,3 4-15 16,2-2-5-16,0 2-31 0,2 4 15 15,0 1-27-15,-11 0 9 0,5 0-28 0,20 11 0 16,-19-2 7-16,1 2-15 0,-5 1 8 0,1 1-9 16,-4 1-17-16,-3 0 5 0,-3-1 3 0,-2-13-17 15,0 13 7-15,0 2-9 0,-18 14 0 16,5-15-4-16,2 1 0 0,-3-1 0 0,-2 0-2 16,-2-2 16-16,1-2-25 0,0 0 8 15,0 0 8-15,1-2 2 0,1 1-12 0,1-3 12 16,1 2-17-16,1-3 0 0,5-1-2 15,1 1 6-15,1-2-1 0,1 0 12 0,1-1-19 16,1 2 12-16,1-1-4 0,1 1 18 0,0-4-22 16,0 0 15-16,12 21 10 0,-1-12 1 0,0 4 9 15,5-2-4-15,-1 1-6 0,2 0 8 16,1-2-8-16,2 0-5 0,2 0-9 0,-1-1-9 16,1-1 27-16,-2 0-31 0,-3-2-1 15,-2 0 2-15,-1-3-36 0,-6 0-25 0,-1-1-27 16,-5-1-54-16,5 0 13 0,-5-1-134 0,-2 0-27 15,0 0-60-15,0 0 31 0,0 0-253 0,0 0 38 16,10-9 64-16,-15 5 18 0,0 1 43 16,1 0 18-16,-1 1 56 0,-8-5 20 15,-1 5-18-15,5-1 72 0,-4-2-63 0</inkml:trace>
  <inkml:trace contextRef="#ctx0" brushRef="#br0" timeOffset="-138260.52">29327 7328 640 0,'0'-13'382'15,"0"13"-13"-15,-17-30-33 0,17 24-44 0,0 1-4 16,0-1-21-16,0 3-38 0,0 3-27 16,1 2 24-16,-1 3-15 0,1 13 0 0,-2 5-23 15,1-9-2-15,0 8-5 0,0 6-16 0,0 1-6 16,0 2 1-16,-9 31-18 0,5-32-8 16,3 4-28-16,-1-2-8 0,1-3-1 0,-1-2-17 15,1-4 3-15,1-2-19 0,0-7-13 16,-2-3-14-16,2-2-24 0,-3-5-33 0,2 0-49 15,1-4 6-15,0 0-129 0,0-1-40 16,-1-3-16-16,2-3 21 0,-5-9-228 0,4 2-48 16,0 5 54-16,0-6 13 0,0-3 32 15,0-4 37-15,0 2 20 0,11-21 12 0,-9 21 36 16,-1-1 12-16,-1 13-14 0</inkml:trace>
  <inkml:trace contextRef="#ctx0" brushRef="#br0" timeOffset="-137941.68">29295 7432 246 0,'0'-8'375'0,"0"1"-49"0,0 1-43 0,0 6-10 15,0-9-32-15,0 2 17 0,0 0-7 16,-6-11-47-16,-3 5-24 0,1 1 29 0,2 2-4 16,0-2-21-16,0 2-10 0,1 1 0 15,-1-6-9-15,2 5-14 0,4 1-10 0,-2-1 3 16,0 3-14-16,2-1-11 0,0 8-12 0,0 0 0 16,0-9-20-16,18-11-2 0,-6 11-10 15,4 0 7-15,3 1-13 0,3 5 8 0,2 0-10 16,-13 3 6-16,8 0-10 0,26 13 8 0,-22-3-9 15,-2 3-9-15,0 1 0 0,-4 1-3 16,-2 3-9-16,-2 0-2 0,-4-1 10 0,0 1-23 16,-3 0 17-16,-4 0-17 0,-2-3 12 15,0-6-16-15,0 4 11 0,-15 16-7 0,9-14-1 16,-7-3-21-16,-3 0-20 0,-4 0-43 0,1-4-44 16,3-2 12-16,-1-3-121 0,-1-1-62 15,5-2-61-15,13 0 30 0,-9 0-256 0,9 0 63 16,-12-14 43-16,13 9 45 0,1-1 21 0,9-5 16 15,1 1 26-15,2 3 21 0,5-3-8 16,6 2 53-16,1 2 4 0</inkml:trace>
  <inkml:trace contextRef="#ctx0" brushRef="#br0" timeOffset="-137697.02">29857 7334 600 0,'7'-3'484'15,"-4"1"-52"-15,1 1-46 0,0-2-3 0,-2 2-34 16,-1 1-21-16,0 1-16 0,-1 3-12 15,-1 1-14-15,1 1-37 0,-3 11-1 16,3-5-30-16,0 4-12 0,0 5-9 0,0 2-27 16,0 2-33-16,0 0-17 0,7 27-7 0,0-27 0 15,-1-3-26-15,-1-1-8 0,1-5-44 0,-1 0-22 16,-1-4-35-16,-1-5-40 0,-1 0-24 0,0-2 8 16,1-2-132-16,-1-2-56 0,-2-1 24 15,0-2-290-15,-2 0 13 0,-1 0 52 0,0-1 24 16,-11-4 20-16,1 2 37 0,-1-2 13 15,-2 1 40-15,-5 2 7 0,-4 0 16 0,0 1 26 16</inkml:trace>
  <inkml:trace contextRef="#ctx0" brushRef="#br0" timeOffset="-137511.54">29624 7579 409 0,'-1'-4'489'16,"2"1"-92"-16,1 1 20 0,0-1-21 0,2 1-24 15,3 0-25-15,10-4-22 0,3 2-29 0,-1 1-34 16,6-1-27-16,0 2-21 0,2 0-27 0,0 1-35 15,2-1-25-15,0 2-58 0,1-3-54 16,0 2-1-16,-2-1-114 0,4 0-44 0,-8-1-61 16,5-1 20-16,-2-1-290 0,-4 2-4 15,2-1 23-15,2-1 56 0,-5-1 32 0,3-3 13 16,-3 2 39-16,1-3 13 0,-8 2 4 16,2-1-5-16</inkml:trace>
  <inkml:trace contextRef="#ctx0" brushRef="#br0" timeOffset="-137276.41">30316 7342 219 0,'0'-4'535'16,"0"0"-55"-16,0-2-60 0,2 2-18 0,-2 1-48 16,0 2-5-16,0 1-24 0,-2 2-1 15,4 1-12-15,-4 3-29 0,2 2-11 0,-2 16-31 16,2-13 4-16,0 11-46 0,0 2-22 0,0 3-8 16,0 4-14-16,0-2-25 0,0 0-12 0,9 28-18 15,-7-33-27-15,0-2-24 0,0-4-36 16,-2-1-26-16,0-8-23 0,0-9-32 0,0 8-19 15,0-8 10-15,0 7-139 0,0-7-50 16,-4 6-60-16,2-7 29 0,-1-3-226 0,1 0 4 16,-7-8 68-16,2 3 35 0,1-1 23 0,4 0 29 15,-5-1 14-15,1 2 31 0,0-4 6 16,2 3 17-16</inkml:trace>
  <inkml:trace contextRef="#ctx0" brushRef="#br0" timeOffset="-137001.68">30239 7504 993 0,'0'-12'400'0,"0"3"-54"0,0 0 9 0,2-8-13 15,-2 6-31-15,10-13-15 0,-4 5-17 16,3 1-21-16,7-1-19 0,-3 5-13 0,4-3-20 16,0 0-7-16,2 3-12 0,2 1-12 15,-2 1-27-15,1 5-11 0,-3 0-7 0,2 7-2 16,-11 0-24-16,7 0 16 0,18 17-14 0,-20-6-13 16,-1 2 5-16,-1 1-5 0,-2 0-15 0,-5 2 7 15,-2-2-27-15,-2-1-3 0,0-13-7 16,0 12 6-16,-13 16-7 0,7-16-1 0,-6 3-10 15,1-6-17-15,-4 3-15 0,-3-4-33 16,-3-3-32-16,1-1-32 0,-2 1-52 0,3-2 14 16,-3 2-119-16,11-5-51 0,0 0 28 0,-1 0-317 15,3 0 35-15,-2-14 45 0,9 8 42 0,4 3 45 16,0-2 19-16,13-2 35 0,6 0 17 16,10 0 18-16,1 2 47 0,1 1 21 0</inkml:trace>
  <inkml:trace contextRef="#ctx0" brushRef="#br0" timeOffset="-136769.56">31017 7481 937 0,'2'0'551'0,"0"0"-44"0,1 0-36 16,-1 0-61-16,0 0-37 0,2 0-43 0,1-2-29 15,2 1-29-15,11 0-46 0,-7 1-11 0,5 0-29 16,4 0-22-16,5 0-51 0,-1 0-43 15,1 0-55-15,-2 0-2 0,4 0-163 0,-5 0-64 16,-4 0-70-16,-2 0 27 0,-5 0-255 16,-2 0 39-16,0 0 34 0,2 10 30 0,-11-8 23 15,0-1 26-15,-2 4 23 0,-4-3 29 16,-6 8-9-16,-4-2 64 0</inkml:trace>
  <inkml:trace contextRef="#ctx0" brushRef="#br0" timeOffset="-136590.59">31005 7638 610 0,'-4'1'617'0,"0"0"-78"0,2-1-82 0,4 2-40 16,2-1-53-16,0 1-55 0,6-2-25 15,15 4-25-15,-14-4-49 0,11 0-45 16,2 0-64-16,8 0-83 0,2 0-2 0,-2 0-166 16,-1 0 14-16,1 0-352 0,-1 0 25 15,1-6 41-15,-1 6 0 0,25-15 52 0,-32 9 22 16,1 1 41-16,0-1 24 0,0 3-11 0,4-1 17 15</inkml:trace>
  <inkml:trace contextRef="#ctx0" brushRef="#br0" timeOffset="-136131.86">31612 7539 331 0,'-9'-7'595'0,"5"2"-100"15,-3-1-27-15,3 1-42 0,-1 1-39 0,2-1-35 16,1 2-20-16,0-1-26 0,0-1-41 0,2 0-13 15,0 5-46-15,0-7-3 0,12-15-32 16,-4 8-7-16,3 0-22 0,6 6 9 0,-2-2-15 16,3 1-15-16,-3 3-25 0,4 6-7 0,-6-2-13 15,-3 2 6-15,14 10-18 0,-10-1 1 16,1 6-3-16,-3-1-18 0,-4 6 3 0,-3 3-12 16,-3 0 20-16,-2-13-20 0,0 8 5 15,-13 23-10-15,4-19-4 0,-3-1 4 0,1 0-12 16,-5-4 9-16,3-1-13 0,-5-1 11 0,0-2-10 15,-2-1 5-15,-1-2-2 0,0-2-7 16,2-4-12-16,1 1 4 0,0-1 0 16,4-1 7-16,6-3-7 0,-1 1 9 15,2 0-11-15,2 1-8 0,1-2 7 0,2 0 17 16,2 2-15-16,0-2 4 0,0 0-7 0,0 0 12 16,14 2-5-16,-8-4-7 0,15 5 5 0,-11-3 14 15,9 0-17-15,3 0 21 0,5 0-20 16,2 0 2-16,4 0-8 0,-1 0-3 0,2 0-26 15,2 0-24-15,-2 0-40 0,0 0-31 0,1 0-41 16,30-14 16-16,-35 11-124 0,-3 0-54 0,-2-5 31 16,-1 0-278-16,-4-2 43 0,-4 1 36 15,-3 1 9-15,-4-7 75 0,-4 6 18 16,2-8 30-16,-5 5 18 0,2-4 35 0,-2 4 48 16,-1 2 13-16</inkml:trace>
  <inkml:trace contextRef="#ctx0" brushRef="#br0" timeOffset="-135878.19">32149 7461 767 0,'-2'-5'483'0,"4"-2"-21"16,-2 3-26-16,3-1-26 0,-3 1-35 0,0 0-30 15,1 1-17-15,0 0-22 0,1 2-5 16,0 4-26-16,0-2-18 0,6 13-28 0,0 1-1 16,-1 4 0-16,-3 2-43 0,4 5-2 0,-2 0-34 15,-4-1-23-15,1 2-11 0,-1-5 7 16,0-1-29-16,2 3 12 0,-2-4-12 0,-2-11-76 15,0 4-38-15,0-2-23 0,0-1-17 0,0 0-30 16,0-3-19-16,0-7-36 0,0 8 15 0,0-8-123 16,0 0-67-16,0 0 30 0,5 9-256 15,-5-11-8-15,0-1 41 0,0-3 58 0,3 0 25 16,1-11 30-16,-1-2 39 0,-1 2 10 16,2-5 43-16,3 5 39 0,-3-2-35 0</inkml:trace>
  <inkml:trace contextRef="#ctx0" brushRef="#br0" timeOffset="-135567.86">32242 7460 905 0,'-7'-16'395'0,"3"3"32"16,-3-1-37-16,2 3-23 0,0 1-13 15,1-4-13-15,-1 2-22 0,3 0-15 0,0 3-42 16,0 0-19-16,2 1-26 0,0 8-7 0,0-7-23 16,0 2-3-16,0 5-25 0,15-23-14 15,-3 13-20-15,-1 2-7 0,0 2 8 0,7 3-24 16,-4 1-13-16,-3 2 9 0,5 0-25 0,4 0 0 15,26 15-17-15,-9-2 28 0,-5 4-36 16,-3-2 11-16,-7 3-6 0,-4-1-22 0,-9-2 21 16,0 6-17-16,-8-3-10 0,-1-11 17 0,0 5-19 15,-21 13 0-15,7-11-1 0,-3 1-24 16,-2-2-24-16,0-5-25 0,-6 2-31 0,-2-3-51 16,-1 1-56-16,-1-3 19 0,-2 0-160 0,0-2 31 15,-1-2-327-15,16-1 62 0,-6 0 39 16,-3 0 55-16,-2 0 34 0,2 0 28 0,-2 0 25 15,0 0 29-15,5 0 54 0,-23-11-13 0,36 11 21 16,-2 0 20-16</inkml:trace>
  <inkml:trace contextRef="#ctx0" brushRef="#br0" timeOffset="-133894.25">31622 8087 871 0,'-14'0'412'16,"14"0"-18"-16,0 0-41 0,0 0-26 0,0 0-29 16,0-13 1-16,0 13-37 0,0 0-19 15,0 0 3-15,0 0-26 0,0 0-3 0,0 0-19 16,0 0 4-16,0 0-15 0,27-14-17 0,-17 14-7 15,5 0 0-15,5 0-31 0,25 8-5 16,-34-8-19-16,9 0-6 0,3 0-20 0,2 0 3 16,0 0-23-16,-2 0 2 0,0 0-13 0,20-12-4 15,-27 12 2-15,-8 0-12 0,4 0 7 16,-12 0-16-16,0 0 6 0,7 0-1 0,-7 0-26 16,6 0 18-16,-6 0-14 0,0 0 10 0,5 4-21 15,-8-3 3-15,-3-1-1 0,0 3 5 16,-15 1-9-16,0-1 3 0,-1 1-1 0,-2 0-4 15,-1 3-17-15,-2-3 2 0,2 1 10 16,-2-2 2-16,3 1-7 0,-1-3-1 0,0 3 10 16,2-1-13-16,15-3 2 0,-7 0 4 15,0 0 1-15,2 0 4 0,1 0 14 0,4 0 3 16,1 0-25-16,7 0 16 0,-9 0 9 0,9 0-1 16,-13 9-4-16,10-9-7 0,3 0-10 15,3 0 17-15,1 0-11 0,2 1 16 0,13-4-9 16,1 1-7-16,-9 2 8 0,25-5 1 0,-7 2 2 15,0 0-15-15,3 1 1 0,1 2 4 16,-3-1-6-16,-1-3 15 0,-2 2-18 0,-2 2 22 16,-5-5-18-16,0 5 18 0,-6-2-13 0,-5 2-2 15,-1-1-6-15,-3 0-7 0,2 1 20 16,-4 0-20-16,1 0 10 0,-4-1-11 0,-2 2 17 16,0-1-3-16,-1-1-8 0,-4 2 10 15,0 0-13-15,-1-1 8 0,-11 2-4 0,8-2 2 16,-5 0 1-16,-1 0 0 0,-2 0-16 15,-1 0 14-15,0 0 1 0,2 0-10 0,3 0 18 16,1 0-8-16,5 0 2 0,0 0-6 16,9 0 12-16,-10 0-14 0,10 0 12 0,-8 0 4 15,8 0-7-15,0 0 4 0,-7 9 5 16,10-6 3-16,1-3-10 0,2 1-1 0,2-1 3 16,11 0-1-16,-10 0 11 0,7 0-8 0,1 0-5 15,0 0 8-15,-1 0-17 0,-3 0 2 0,-2 0-15 16,-1 0-14-16,-4 0-12 0,-6 0-23 0,9 0-19 15,-9 0 11-15,0 0 9 0,10 2-126 16,-13-2-44-16,0 0 24 0,1-1-297 0,-2 2-1 16,1-2 71-16,-1 0 28 0,0 1 8 15,0 0 64-15,-2-1 9 0,2 0-8 0,2-1 64 16,0 2 6-16,-1 0-39 0</inkml:trace>
  <inkml:trace contextRef="#ctx0" brushRef="#br0" timeOffset="-133243.52">31806 8175 513 0,'0'0'261'0,"0"0"-49"0,0 0-26 0,0-13-29 16,0 13-54-16,0 0-36 0,0 0-61 16,0 0-1-16,0 0-334 0,0 0 17 0,0 0 11 15,0 0 3-15</inkml:trace>
  <inkml:trace contextRef="#ctx0" brushRef="#br0" timeOffset="-133044.99">31772 8204 236 0,'0'2'429'0,"-2"-1"-78"15,2 2-72-15,0-2-75 0,-2-1-47 0,-1 0-65 16,3 0-56-16,0 3-3 0,0-3-282 0,3 2-69 16,-1-1 5-16,-2 1 37 0,2 0-20 15</inkml:trace>
  <inkml:trace contextRef="#ctx0" brushRef="#br0" timeOffset="-132620.86">31720 8303 269 0,'0'0'180'0,"0"0"-61"15,0 0-17-15,0 0-13 0,0 0 4 16,0 0-11-16,0 0-68 0,0 0-28 0,0 0-38 16,2-24-34-16,-2 22-37 0,0 0-59 15</inkml:trace>
  <inkml:trace contextRef="#ctx0" brushRef="#br0" timeOffset="-131889.42">31739 8240 282 0,'0'0'365'15,"2"0"-69"-15,-2 0-39 0,0-1-35 0,0 2-5 16,2-1-26-16,-2 3 19 0,0 0-11 0,0 3-3 15,0-1 1-15,2 0-22 0,-2 2-20 16,0 3-16-16,0 4 59 0,0 3-9 0,0 1-24 16,0 1 1-16,0 1-16 0,5 18-14 15,-5-21-5-15,4-3-12 0,-4 0-13 0,2-4-10 16,0-2-15-16,0 0-15 0,-2-2 14 0,2-1-6 16,-2-2 5-16,0 1-16 0,1-1 17 15,-1-1 3-15,0 0 3 0,0-2-20 0,0 0 6 16,0 0-20-16,-3 1-4 0,3-2-9 0,-2-1 12 15,0 0-12-15,0 0 7 0,0-3-9 0,0 0-4 16,-1-1-15-16,3-1 10 0,-2 3-18 16,2-3 4-16,-2-1 3 0,2 2 4 15,0 6-1-15,0-12-14 0,0-2-6 0,11-15 16 16,-5 15 1-16,4 1-14 0,-4 4 15 0,1-2-2 16,4 1-6-16,1 1 11 0,-3 3-18 15,-1 1 14-15,2 2-10 0,-3-1-2 0,-1 3 16 16,1 0-16-16,0-1 16 0,-1 2 15 0,-6 0-22 15,9 0 33-15,14 16-13 0,-14-7 11 16,-1 4-4-16,0 0 8 0,-4 2 21 0,1 5-20 16,-3-3 10-16,0 0 3 0,-2-5-5 15,2 1-7-15,-2-13-4 0,0 9 10 0,0 1-15 16,0-3-3-16,0 1-8 0,0-1-5 16,0-7 10-16,0 7 10 0,0 0-23 0,0-7 5 15,0 7-5-15,0-7-1 0,9 12-33 16,-4-9-31-16,0-1-6 0,-1-2-36 0,2 1-17 15,-1-1-37-15,-1 0-37 0,3 0 17 0,-2-1-121 16,-5 1-45-16,0 0-57 0,8 0 35 0,4-10-227 16,-1 0 46-16,-4 3 24 0,1 1 67 0,-3 0-12 15,5-4 64-15,-6 1 44 0,0 1 37 16,0 2-19-16,-1 0 41 0,1-1 32 0</inkml:trace>
  <inkml:trace contextRef="#ctx0" brushRef="#br0" timeOffset="-131687.88">32134 8418 1183 0,'0'1'455'0,"2"0"-47"16,-2-1-49-16,2 1-37 0,-4-1-23 16,2 0-51-16,0-1-18 0,0 1-35 0,0 1-37 15,0-1-90-15,3 0-8 0,-4 0-125 0,1 0-68 16,1 0 15-16,-1 0-340 0,0 0 5 15,0 0 43-15,0 0 57 0,-1-1-18 0,-1 1 54 16,0-2 17-16,-1 1-28 0,1-2 23 0</inkml:trace>
  <inkml:trace contextRef="#ctx0" brushRef="#br0" timeOffset="-128662.29">29750 8361 430 0,'0'-14'292'0,"0"14"-55"15,0-14-19-15,20-16-19 0,-20 21-6 0,-11-15-29 16,5 11-2-16,2-1-1 0,-5 2-18 16,2-1 4-16,1 3-21 0,-1-1-13 0,1 3-3 15,-1 1-16-15,-1 2 7 0,2 0-22 0,0 3 11 16,-3 0 5-16,1 2-10 0,-11 0 13 0,9 0 4 15,-16 10-32-15,6 0 18 0,-1 3-7 16,3 3 30-16,0 1-7 0,5 3 11 16,-3 5 23-16,0 0-17 0,4 4 6 0,2-1 3 15,1 6-19-15,2-7-6 0,5 7-10 0,2-20-7 16,0 9 4-16,13 26-3 0,-4-25-16 0,3-2-5 16,2-4-10-16,2-1-2 0,3-4-4 15,1-2-7-15,0-2 1 0,0-4-7 0,-1-1-1 16,-1-3-9-16,-7-1-2 0,3 0-10 0,2 0-17 15,17-17-17-15,-20 6 5 0,-2 1-16 16,1-3 3-16,-8 1-16 0,-1 2 12 0,1 1-18 16,-2-1 8-16,0 3-33 0,-2 7 13 0,0-7-4 15,0-4-10-15,-13-7 11 16,6 9 13-16,0 3 5 0,1 1-10 0,1 2-20 0,-2-1 9 16,2 1 15-16,2 1 6 0,-2 0 4 15,4-1-11-15,-1 2 36 0,0-2 2 0,2 3 1 16,0 0-24-16,0 0 4 0,0 0 32 0,0 0 0 15,13-12-26-15,-1 6 2 0,1 4 48 16,4-3 4-16,3 5 16 0,-5-1 7 16,-8 1 15-16,7 0-3 0,17 11 7 0,-18-1-4 15,1 2-6-15,-5 2 1 0,0 3 3 0,2-2-19 16,-4-1 11-16,-4 0-20 0,1 3 0 16,-3-4 10-16,2-3-11 0,-1-1-10 0,-2-1-7 15,2-1-17-15,-2-3-19 0,0 1-36 0,0 0 6 16,0-2-72-16,2 1-38 0,-1-2-42 15,0-2-36-15,1 1 24 0,-2-1-234 0,0 0-20 16,0 0 10-16,0 0 29 0,19-20 47 16,-9 8 14-16,-1-2 26 0,0-3 5 0,2 0 34 15,0-4 6-15</inkml:trace>
  <inkml:trace contextRef="#ctx0" brushRef="#br0" timeOffset="-128442.7">30109 8335 858 0,'0'-6'407'0,"2"3"18"15,-2 0-61-15,2 2-20 0,-1 1 0 0,0 1-23 16,0 3 5-16,1 1-16 0,2 12-28 0,-4 1-16 16,2 0-27-16,0 7-44 0,1-2-5 15,-2 1-34-15,1 5-3 0,0-4-16 0,-2-5-9 16,2-1-55-16,-1-2-15 0,0-4-40 0,-1-2-37 16,1-2-39-16,0-3 5 0,2-1-86 15,-3-1-71-15,2-2-91 0,0-2 29 16,-2 0-254-16,2-2 16 0,-2-2 29 0,1 2 53 15,-1-4 33-15,-1 2 5 0,-1-3 13 0,-2-7 64 16,-3 1 13-16,0 1 34 0</inkml:trace>
  <inkml:trace contextRef="#ctx0" brushRef="#br0" timeOffset="-128230.63">30011 8453 905 0,'-3'0'471'0,"1"0"-35"16,-1-2-42-16,1 2-21 0,-1-1-28 0,2 0-24 15,1 1-13-15,1 0-32 0,2 1-31 0,2-1-38 16,4 1-4-16,9 1-28 0,-7-2-24 16,7 0-48-16,4 0-68 0,3 0-29 0,2 0 0 15,3 0-143-15,1 0-51 0,0 0-60 0,3 0 25 16,0 0-267-16,1 0 32 0,-3 0 8 0,1 0 63 16,-1-7 27-16,-3 7-13 0,23-14 46 15,-32 10 21-15,-2-2 23 0,0-2-26 0</inkml:trace>
  <inkml:trace contextRef="#ctx0" brushRef="#br0" timeOffset="-127677.03">30607 8286 565 0,'-4'-10'440'0,"2"-1"-78"15,-2 3 50-15,0 1-54 0,1 2-27 16,1 0-11-16,-3 0-18 0,3 2-13 16,0-1-35-16,1 2-3 0,-3 2-18 15,2-1-22-15,-2 2-15 0,1 1-1 0,-1 2-28 16,-8 14 4-16,-1 4-10 0,2 2-6 15,0 0-3-15,1 0-7 0,4 2-31 0,-2 2-8 16,4-1-13-16,0 4-12 0,2-2 18 16,2-17-31-16,0 7-4 0,0 2 7 0,9 21-34 15,0-26 10-15,0-1-3 0,-3-4 7 0,9-2-20 16,0-1-9-16,1-4-13 0,-1-4 9 16,-6 0-24-16,5 0-19 0,17-17-1 0,-16 9-9 15,1-6-8-15,-2 2-18 0,-1-2 3 16,-1-1-5-16,-1-2-2 0,-4 3 4 0,-3 1 6 15,-4-1-5-15,0 14-6 0,0-7 8 0,0-1 4 16,-13-6-1-16,8 10-7 0,-8-2 14 16,4 2 6-16,-3 0-5 0,3 1 3 0,1 2 16 15,2 1 2-15,0-2-4 0,0 2 18 16,3 0-14-16,-1-1 10 0,2 1 2 0,-2-1-4 16,1 1 10-16,3 0 6 0,0 0 10 0,0 2-5 15,2-2 16-15,3 0 9 0,-1 0-10 16,1-1 13-16,13-2-2 0,-1 2 0 0,-7 1 9 15,7 0-13-15,2 0 11 0,0 0 1 16,4 0-21-16,18 11 7 0,-24-5-9 0,-3 2 8 16,-3 0 8-16,0 2-16 0,-3 2 10 0,-2-2-14 15,-3 5 13-15,-1-1-10 0,-2-3 9 0,0-11-21 16,0 10 19-16,0-1-18 0,0-2-13 16,0 0-22-16,0-1-35 0,0-6-10 0,0 8 8 15,0-8-102-15,0 8-26 0,0-8-44 16,0 5-51-16,6 4 28 0,11-7-259 0,-3-3 28 15,-14 1 52-15,17 0 26 0,16-15 26 0,-17 7 43 16,4-4 24-16,-5-2 14 0,6 0 7 0,-1-1 12 16,0 1 25-16</inkml:trace>
  <inkml:trace contextRef="#ctx0" brushRef="#br0" timeOffset="-127463.96">31158 8400 483 0,'0'-4'593'0,"0"3"-70"0,0-2-56 15,0 0-5-15,0 0-62 0,3 0-30 0,1 1-37 16,8-5-44-16,4 3-13 0,3-1-49 16,0-2-2-16,5 6-24 0,-2-1-20 0,-10 2-50 15,3 0-39-15,4 0-60 0,-2 0-63 0,1 0 4 16,-1 0-142-16,-4 0-75 0,-3 0 23 16,0 0-298-16,-3 0 4 0,-7 0 56 0,6 0 19 15,-6 0 59-15,0 0 30 0,7 10-21 16,-11-6 52-16,1 0 43 0,-1 1-57 0,-9 5 43 15</inkml:trace>
  <inkml:trace contextRef="#ctx0" brushRef="#br0" timeOffset="-127281.98">31193 8508 408 0,'-10'3'577'0,"5"2"-81"0,1-3-56 0,0-1-35 16,2 6-24-16,0-5-19 0,1 1-30 0,1 0-48 15,0 0-21-15,3 0-33 0,3-1-18 16,13 1-57-16,2 0-79 0,2-2-48 0,4 1-3 15,-12-2-164-15,10 0-56 0,2 0 18 16,5 0-321-16,-1 0 42 0,34-13 27 0,-31 13 31 16,0-2 29-16,0 1-6 0,2-1 75 0,4 0 7 15,-4 2 0-15,-16 0 64 0</inkml:trace>
  <inkml:trace contextRef="#ctx0" brushRef="#br0" timeOffset="-125481.68">32367 8246 301 0,'14'0'330'0,"-14"-15"-36"16,0 15-32-16,34-29-38 0,-28 23-6 0,1-2-10 15,-5 2-36-15,0-2-9 0,4 2-10 16,-4 1 8-16,0-1-2 0,-2 2-18 0,2-2 23 16,0 2-44-16,-2-1 19 0,0 5-17 0,0 0 8 15,0-8 0-15,0 2-4 0,0 6-12 16,-12-14 1-16,10 11-14 0,-2 0 18 15,-3 2-19-15,1 1 20 0,-11 4-21 0,9-4 8 16,-19 15-11-16,10-5 10 0,-2 9 2 0,3 0-9 16,1 3-7-16,4 3 3 0,-3 1-2 15,5-1-2-15,-1 0-10 0,4 2-21 0,2 0 14 16,-1 2-17-16,3-3-9 0,2-15-2 0,0 5 22 16,11 23-23-16,-1-22 16 0,-2-3-25 0,5-2-1 15,1 0-4-15,1-1-2 0,2-5 10 16,-5-6-5-16,1 3-9 0,-2-3-17 15,1 0 20-15,4 0-2 0,16-15-22 0,-21 6-2 0,3-2-26 16,-3 3-6-16,-3-3 3 0,-2-2 0 16,-2 5-7-16,-4-3 1 0,0 11-6 15,0-7-8-15,0-1-2 0,0 2 14 0,-11-6-6 16,1 2-4-16,-2 2 19 0,0 1-16 0,1 3 9 16,2 1 2-16,0-1-5 0,2 2-5 15,0 1 19-15,3 0-6 0,0 0-12 0,0 0 20 16,2 0 3-16,0 1-13 0,0 0 5 0,0 0 14 15,2 0-9-15,2 0 6 0,0 0 11 0,3-3-11 16,2 3 6-16,-1 0 9 0,13 0-10 16,-12 0 3-16,32-11 10 0,-13 7-10 0,3-3 20 15,-2 2 10-15,8 1 13 0,-7-3-2 0,-1 3 11 16,-5 1-16-16,-4-2 20 0,-2 5-14 16,-16 0 2-16,9 0 18 0,6 19-14 0,-10-2 7 15,-3 0 10-15,-2-8 4 0,0 7-22 16,0 4 19-16,-12 25-29 0,8-22 20 0,2-1-13 15,-2 2-3-15,2-3-6 0,2-3 3 0,-1-1-5 16,0-3-17-16,1-7-26 0,0 0-26 16,0 0-32-16,0-7-31 0,0 8 11 15,0-8-109-15,2 10-51 0,-2-10-72 0,2-9 28 16,-4 4-255-16,1-5 32 0,-5 3 40 0,-2-1 35 16,-2-1 49-16,-1 0 31 0,-1-1-7 15,-6 7 38-15,0-2 68 0,0 2-6 0,-2-2-34 16</inkml:trace>
  <inkml:trace contextRef="#ctx0" brushRef="#br0" timeOffset="-124285.99">31884 8382 844 0,'0'0'271'0,"2"1"-19"16,-2 0-3-16,2-1-12 0,-2 1-7 0,3-1-28 15,-2 0 5-15,0 0-36 0,-1 0-21 16,1 0-15-16,-1 1-15 0,0-1 59 0,2-1-20 15,-2 0-4-15,0 1-15 0,2 1 3 0,-2-1-20 16,0 0-8-16,0 0-22 0,0 0 10 16,0 0-21-16,0 0 2 0,0-1-13 0,0 1-6 15,2-1-12-15,-2-1 5 0,0 2 3 16,0-3-8-16,0 1-16 0,0 0 16 0,0-1-16 16,2-1 13-16,-2 1-2 0,2 0 0 0,0-2-11 15,-1 1-3-15,3 1-4 0,0-1 1 0,-1-1 5 16,8-3-9-16,0 2 5 0,-2 2-4 0,5 0-2 15,-3-1-1-15,1 3-3 0,-4 2 2 16,-8 0-7-16,9 0 6 0,-1 0 2 0,16 11 2 16,-13-4 2-16,3 3 1 0,-6 2 8 0,4 0-17 15,-3 3 8-15,-3-3 6 0,2 1-5 16,-6 3-8-16,4 1 9 0,-6-9-1 0,0 6-14 16,0 3 10-16,0-2-3 0,-16 16 1 0,9-16-13 15,-3-1 8-15,2 1 12 0,-2-1-20 16,-2-5 21-16,-1-1-22 0,1-1 9 0,0-4-13 15,0 0 16-15,-4-1-1 0,3 0-14 16,-3 2 10-16,7-4-17 0,-2 0 12 0,-16-14-11 16,14 9 5-16,1 2 8 0,-1-3-16 0,1-2-5 15,1-1 3-15,2 1-15 0,1-1 0 16,0-1 11-16,2 2-7 0,3 2-12 0,-1-1 7 16,2-1 0-16,0 0-16 0,2 2-2 15,0 1 12-15,0 5 9 0,0-14-4 0,0 1 1 16,13-15 3-16,-5 13 9 0,2 3-5 0,-1 3-2 15,0-2 3-15,0 2 7 0,2-1-7 16,-2 3 10-16,-3 2-5 0,2 1-3 0,0 0 8 16,-3 2 7-16,3 0-1 0,0 1 14 0,9-1-7 15,-2 2 3-15,-3-2 6 0,0 2-12 16,-5 0 6-16,4 0 1 0,16 16 2 0,-14-9 10 16,-1 4 3-16,-1 3-2 0,0 1-2 0,-4-1 6 15,1 5-5-15,-3-1 4 0,-1 3-3 0,2-1-18 16,-6 2-1-16,0-3 10 0,0 2 1 15,0-11 4-15,0 4-22 0,0 1 19 0,-14 20-17 16,9-19 12-16,-3 2-21 0,0-4 10 16,-3-3 9-16,0 2-1 0,-3-3-6 0,1 1-7 15,-1-2 2-15,1 0 12 0,-3-2-1 16,-1 2-12-16,0-4 8 0,0 2 5 0,1-3-23 16,1 0 8-16,3-1-8 0,1 0 9 0,2 0-1 15,0-3 13-15,4 2-10 0,-1-2 8 0,1 1-1 16,1-1-16-16,2 0 1 0,2 0 0 15,0 0 4-15,0 0 10 0,-2-3-17 0,4 3-2 16,0 0 7-16,0 0 14 0,4 0-15 16,-1 0 0-16,2 2 31 0,9 1-11 0,-8-3-5 15,21 7 13-15,-8-2-4 0,1-1 8 0,1-2-12 16,-1 1 14-16,1-2-26 0,-1 2 3 16,1-2-1-16,-1 0 14 0,1-1-1 0,-14 0-5 15,4 0-19-15,3 0-12 0,2 0-24 0,14-12-52 16,-21 4-38-16,2 1 12 0,1-4-193 15,-5 0-87-15,-3 2 37 0,4-5-241 0,1 1 69 16,-9 4 44-16,-2 1 60 0,2 2 4 16,0 2 58-16,0 0 25 0,-2 4 14 0,0 0 17 15,0 0 23-15,0-6-13 0</inkml:trace>
  <inkml:trace contextRef="#ctx0" brushRef="#br0" timeOffset="-124132.08">32264 8704 1250 0,'0'1'483'0,"2"-1"-49"0,-2 0-43 0,0 2-48 16,2-2-44-16,0 0-59 0,-1 0-42 0,1-2-79 16,2 2-13-16,-2-1-183 0,0 0-90 0,2-1 16 15,0 1-328-15,-2-2 61 0,0 2 40 16,-2 1 39-16,1 0 13 0,0 0-20 0,-2-1 33 16,-2 1 57-16</inkml:trace>
  <inkml:trace contextRef="#ctx0" brushRef="#br0" timeOffset="-119883.72">32051 9010 699 0,'0'0'336'0,"0"0"-80"15,0 0-32-15,0 0-13 0,0 0-38 0,0 0-14 16,0 0-8-16,0 0-21 0,0 0-22 16,0 0-33-16,0 0-28 0,0 0-33 0,0 0-38 15,0 0-42-15,0 0 8 0,0 0-320 16,0 0 31-16,0 0 3 0,0 0 55 0,0 0 8 16,0 0 38-16</inkml:trace>
  <inkml:trace contextRef="#ctx0" brushRef="#br0" timeOffset="-119731.32">32051 9090 796 0,'0'0'293'0,"0"0"-75"0,0 0-57 0,0 0-33 16,0 0-76-16,0 0-4 0,0 0-266 15,0 0-78-15,0 0 1 0,0 0-8 0,0 0 2 16</inkml:trace>
  <inkml:trace contextRef="#ctx0" brushRef="#br0" timeOffset="-108426.48">1430 9974 500 0,'0'0'406'16,"0"0"-65"-16,0 0-53 0,0 14-33 0,0-14-1 16,0 0-24-16,-16 24-14 0,15-19-14 0,1 1-23 15,-2-3-9-15,2 2 20 0,0 1-8 16,0-6-47-16,0 0 1 0,0 8-10 15,0 0-30-15,0-1 9 0,0-7-7 0,12 15-10 16,-1-6 11-16,1-4-28 0,-2-3 10 16,-1-2-21-16,-9 0 6 0,14 0-10 0,20-13-13 15,-16 6-2-15,0-4-9 0,0-2-7 0,-1-3-20 16,-2 2-32-16,0-6 17 0,-3 3-5 16,0-3 3-16,-4-1-7 0,1-2 7 0,-4-4-6 15,0 2-1-15,-2-1 3 0,1 1-7 16,-4 11-21-16,0-8 5 0,0 0 5 0,0-2 13 15,0 0 2-15,-15-23 33 0,10 26 3 0,-1 1-12 16,1 3 33-16,1 1 7 0,-1 3-21 0,1 4 3 16,-1 1 2-16,4 1 3 0,-1 1-11 15,0 2 13-15,0 1-24 0,-2 2 3 0,4 1 15 16,0 0 10-16,0 0 2 0,-11 24 15 0,3-5-4 16,2 8 17-16,4 2-6 0,-1 2 15 15,2 3 4-15,1-18 4 0,0 9-18 0,0 4 5 16,12 39-6-16,-5-34 4 0,1-1-6 15,3-3 3-15,0-2-19 0,4-1 7 0,-1-4-3 16,1-2-24-16,2-3 6 0,2-2-8 0,2-2 19 16,3-9-22-16,-1-2 14 0,-1-1-16 15,-10-2-8-15,5 0-26 0,25-19-5 16,-21 9-14-16,-3-3 5 0,-2 0 3 0,0-3-9 16,-5 0-1-16,1-1-4 0,-3-2-8 0,-3-2 12 15,0 5 9-15,-3 3-4 0,-2 3 5 0,-1 10 4 16,0-8 10-16,0 1 2 0,0 7-3 15,0 0 5-15,-12-10-8 0,10 13 8 0,-2 1 7 16,-5 11 12-16,-1 1-4 0,4 0 22 0,-1 1-5 16,5 2 6-16,2-10 12 0,0 6-2 15,0 2-19-15,15 18 18 0,-4-18-21 0,0-2 16 16,3-4-13-16,2-2 7 0,3-2-3 0,0-2-21 16,3-3-29-16,2-2-26 0,-14 0-25 0,23-14-33 15,-8 6 10-15,-4-1-125 0,-4-6-51 16,4 1-43-16,-8-3 30 0,2 0-272 0,-3 1 66 15,-2-2 35-15,-1 0 51 0,-1-1 13 16,-3-1 36-16,3 3 16 0,-2 2 30 16,-2 3 11-16,-2 1 28 0,1 2 18 0</inkml:trace>
  <inkml:trace contextRef="#ctx0" brushRef="#br0" timeOffset="-108144.23">2312 9672 920 0,'-1'-13'473'0,"0"3"-25"0,1 0-32 0,-1 3-21 15,0 1-36-15,1 6-28 0,0 0-22 0,0-7-39 16,0 7-42-16,0-7-27 0,0 7-7 16,0-7-5-16,1 10-15 0,5 11 7 15,-4 3 20-15,2 9-37 0,2-1 7 0,-1 7-17 16,-2-4-18-16,0 1 10 0,1 1-25 0,2 1-20 16,2 0 18-16,-4-2-37 0,1 0 9 0,1 0-8 15,0-2-17-15,1 2-6 0,3-5-48 16,-2-5-27-16,1-2-47 0,1-5-15 0,1-3-51 15,5-4-40-15,1-4 16 0,-10-1-128 0,9 0-36 16,20-12 27-16,-17 1-271 0,-1 2 3 0,-3 0 52 16,-2-3 39-16,-1 2 37 0,-4-2 19 15,1 0 58-15,-5 3-24 0,1 1 48 16,-4-1 33-16,2 2 29 0,-3-1 4 0</inkml:trace>
  <inkml:trace contextRef="#ctx0" brushRef="#br0" timeOffset="-107950.22">2454 9875 986 0,'-5'0'488'0,"1"-1"-61"16,0 1-24-16,0 0-41 0,1 0-48 0,0-3-23 15,1 3-47-15,0-2-24 0,0 2-42 16,1 0-24-16,1-2-29 0,3 1-32 0,0-1-60 16,2 2-3-16,1-3-128 0,12-2-61 15,6-1 16-15,1 0-262 0,5 0-52 0,-1 0 47 16,3 0 29-16,4 2 10 0,5 0-5 15,-2 1 93-15,3 1 6 0,1-1-9 0,2-1 23 16</inkml:trace>
  <inkml:trace contextRef="#ctx0" brushRef="#br0" timeOffset="-107498.51">3343 9864 431 0,'1'3'552'0,"2"1"-78"16,-1 0-38-16,-1 2-48 0,4 12-6 15,-1-1-28-15,2 3-37 0,0 0-15 16,-1-1-13-16,3 3-38 0,0-5-2 0,-1 2-37 0,-1-1-10 16,0-1-31-16,0 4-7 0,-2-9-35 15,-1 0 0-15,-1-4-25 0,1-1 7 0,-1-3-6 16,-1 1-28-16,-1-1 16 0,0-3-29 0,0-1-4 16,0 0 1-16,-2 0-17 0,0-3-21 15,0-1-18-15,0-1 14 0,-2-11-23 0,1-5-5 16,0 0-21-16,3 11 4 0,0-6-13 15,12-23 9-15,-5 17-3 0,2 1-2 0,2 0 0 16,1 0 5-16,3 3 14 0,0 2 4 0,3 1 14 16,3 2 21-16,2 4 7 0,-2 4 13 15,0 1-12-15,-1 4 1 0,-8 0 20 0,4 0 3 16,20 15-5-16,-16-1 19 0,-2 0 13 16,-2 6-18-16,-3-1-5 0,-1 1-7 15,-3 1-6-15,-3 1 20 0,0-3 15 0,-2 0-9 16,0-1-7-16,-2-1-7 0,0-2-6 0,-2-1-68 15,1-6-9-15,-1-1-5 0,0-1-33 0,0-6-31 16,0 0-48-16,0 0-33 0,-5 5 15 16,3-6-163-16,0-2-71 0,2-1 35 0,0 0-241 15,2 0 68-15,0-2 46 0,1 2 43 16,7-6 5-16,5-1 66 0,-1 1-3 0,2 0 28 16,4 2 41-16,3-1 29 0,1-2 1 0,0 2 3 15</inkml:trace>
  <inkml:trace contextRef="#ctx0" brushRef="#br0" timeOffset="-107228.3">4035 9892 767 0,'-4'-4'503'0,"1"0"-39"0,0 1-39 16,1 0-42-16,-2 1-35 0,3 0-33 16,-1 1-37-16,1-1-6 0,0 0-13 0,1 2-8 15,2 0-2-15,0 2-6 0,3 0-16 0,0-1-24 16,11 1 21-16,3 3-21 0,3-4-43 0,2 2-5 15,2-3-8-15,2 1-14 0,0 1-25 16,-12-2-6-16,5 0-8 0,4 0-56 0,1 0-36 16,-1 0-48-16,-1 0-36 0,-5 0-31 15,-3 0-52-15,-3 0 17 0,-2 0-127 0,-3 0-33 16,-8 0 28-16,0 0-304 0,8-7 52 16,-11 9 38-16,-1-1 43 0,-1 1 25 0,-4 0 12 15,-8 2 28-15,-5 0 18 0,1-1 58 0,1 2 40 16,0-1 3-16</inkml:trace>
  <inkml:trace contextRef="#ctx0" brushRef="#br0" timeOffset="-106996.68">4019 9994 1124 0,'-3'3'474'0,"1"-3"-46"0,0 3-31 0,1-1-14 16,0 1-12-16,3 0-10 0,0 0-26 0,1 0-18 15,0-1-37-15,3 1 23 0,8 4-37 16,2-2-12-16,-1 2-36 0,4-5-26 0,-3 3-8 15,3-3-49-15,-2 1-14 0,0-3-81 0,0 3-50 16,-3-2-34-16,-3 0-69 0,2-1 11 16,-13 0-128-16,13 0-49 0,4 0 26 15,16-15-302-15,-22 13 11 0,6-4 30 0,1 2 78 16,4-1 16-16,3 0 28 0,-1-1 18 0,4 2 39 16,2 0 23-16,2-1-2 0,2 3-8 15,-1-1 74-15</inkml:trace>
  <inkml:trace contextRef="#ctx0" brushRef="#br0" timeOffset="-106282.78">4850 9823 599 0,'1'-1'419'16,"1"1"-56"-16,-2 0-48 0,0 0 42 0,1 0-61 15,-1 1 2-15,-1-1-16 0,0 2-11 16,0-2-18-16,-1 1-14 0,0 0-25 0,0-1-15 16,-2 0-12-16,0 0-17 0,-1 0-13 0,-1 0-6 15,1-1-10-15,-1 1-6 0,-1-1-22 16,1-1 4-16,-2 2-28 0,-13-12 12 16,12 7-23-16,-1-5-13 0,0-2-5 0,4 2-11 15,4 4 7-15,1-2-1 0,1 8-18 0,0-8 1 16,0 2-2-16,0 6-9 0,23-18-15 15,-11 12 19-15,0 2-10 0,0 2 7 0,-1 2-9 16,-11 0-7-16,14 0-7 0,20 15 14 0,-17-3-3 16,1 2-1-16,0 3 15 0,-4 0-13 15,0 0 6-15,-3 3 12 0,-1-1-6 0,0 0 13 16,1-1-3-16,-7 0-2 0,-2-1 19 16,-2-3-4-16,0-6-18 0,0 2 12 0,-12 19-6 15,3-15-5-15,-1-1-1 0,0 0-3 16,-5 0-2-16,1 1 9 0,-3-4-4 0,1 2-3 15,0 0-20-15,-2-1-11 0,1-2 29 0,2 0-4 16,-1-1-20-16,5-5 8 0,2 0 3 16,1 0 0-16,2-3-3 0,1 0-5 0,5 0 9 15,0 0-10-15,0 0-9 0,0 0-6 16,-6-9 5-16,7 6-2 0,3-1 17 0,-1 0-35 16,9-4 11-16,2 1 8 0,-2 5 3 0,-1-1-14 15,-1 1 8-15,1 2 13 0,-2 0 12 16,5 0-2-16,3 0 9 0,20 13 14 0,-18-10-11 15,0 2-18-15,0 2 27 0,-5-6-8 16,1 3 9-16,2 0-16 0,-6-1 12 0,2 0 2 16,-3 0-5-16,-1-2-10 0,0-1 15 0,-2 1-15 15,-1 1 1-15,0-2-2 0,0 0 11 16,-6 0-19-16,0 0 2 0,8 0 8 0,-2 0-8 16,-6 0-6-16,16-14-4 0,-11 10-21 0,5-6 2 15,-4-2-77-15,3-1-46 0,-2-2-33 16,-2-3-53-16,2 2 21 0,-2-3-150 0,1-1-64 15,-1-2 38-15,2 1-234 0,-5 0 27 16,2 1 71-16,1 3 50 0,0 2-3 0,2 1 58 16,4-7 36-16,3 6 43 0,0 0 40 0,8 1 19 15,-3-3-8-15,4 4 35 0</inkml:trace>
  <inkml:trace contextRef="#ctx0" brushRef="#br0" timeOffset="-104344.59">7279 9872 756 0,'13'-13'342'0,"-13"13"-40"16,0 0-31-16,0 0 24 0,15 0-42 0,-15-13-31 16,19-5-23-16,-17 14-25 0,-1-1 14 0,2 3 0 15,-2-4-10-15,0 1-27 0,-1 0 9 16,0 5-21-16,0-7-8 0,0 2-10 0,0-7-17 16,-17-12-5-16,10 14-1 0,-4-1-15 0,-2 1-4 15,-4 2-8-15,-1 1 2 0,-3 3-17 16,-1 3 8-16,10 1-14 0,-7 0 7 15,-22 16-6-15,17-3 4 0,2 4 2 0,-3 4 10 16,0 1 3-16,4 5 0 0,2 4 8 0,-1 2 6 16,2 4-11-16,8 0-1 0,2 4-5 15,4-5-1-15,4-2-17 0,0-17 11 0,14 31-9 16,3-20-9-16,1-2 4 0,7-5-4 16,3-4 11-16,0-6-17 0,1-2 16 0,2-4-12 15,-16-5-3-15,10 0-5 0,29-12-8 16,-27 3-23-16,-2-3 8 0,-4 0-30 0,2-2 13 15,-2 0-7-15,-3-2-21 0,0 0 8 16,-5 2-1-16,-3 1 0 0,-1 0 0 0,0 2 3 16,-7 3 1-16,-2 1-1 0,0 7-12 0,0 0 8 15,-13-11 4-15,7 9-10 0,-1 2 7 0,-3 0-6 16,1 0-4-16,-4 0 9 0,-4 0-8 16,-14 16 9-16,14-13 6 0,2 2 1 0,1-4-5 15,4 2 1-15,1 0 2 0,3 0 14 16,0-2-7-16,1 0 0 0,2 1 0 0,0 1 7 15,3-3-8-15,-1 0 22 0,2 1 3 0,1 0 6 16,3-1-6-16,0 1 6 0,3-2-2 0,0 1 2 16,14-2-13-16,-11 2 8 0,24-7 3 15,-7 4-3-15,-7-1-5 0,2 1 5 0,-1 1 0 16,-1 0-10-16,-2 1-4 0,-3-2 11 16,-2 3-5-16,-4 0 1 0,-10 0 4 0,8 0-5 15,2 0-3-15,-3 0 11 0,14 19 7 0,-9-11-5 16,-4 4 2-16,-2 0 9 0,1 3 2 15,0 2-7-15,0 0 10 0,-1 3-3 16,-1 3-11-16,-2-8 12 0,1 2-9 0,-1-1-5 16,-1-3-19-16,0-2-28 0,0-1-23 0,-1-4-21 15,1 0-23-15,0 0 10 0,-1-4-89 16,2 1-57-16,0-3-27 0,-3 0 23 0,0 0-279 16,8 0 24-16,-2 0 63 0,14-12 23 15,-4 6 20-15,0-2 40 0,1 2 38 0,2-2 18 16,0 1 0-16,3 6-11 0,1-6 33 0</inkml:trace>
  <inkml:trace contextRef="#ctx0" brushRef="#br0" timeOffset="-103867.83">7885 10049 272 0,'-3'0'412'0,"0"0"-70"16,0 1-44-16,1 0 9 0,0-1-37 15,0 0-34-15,0-1 47 0,1 2-18 16,-1-1-5-16,1 1-23 0,0-1 8 0,0 0-12 0,1 1-14 16,2 1 8-16,1-2-12 0,1 0-4 15,3 0-17-15,1 0-15 0,12 1-26 0,-8-1-4 16,5 0-24-16,4 0 8 0,3 0-17 15,0 0-12-15,-1 0-38 0,22 9-2 0,-24-7-42 16,-3 0-34-16,-4 0-50 0,-4-1-36 16,8 1 9-16,-10 0-110 0,-1-2-44 0,-3 0-44 15,-4 0 27-15,0 0-253 0,0 0 21 0,5 0 33 16,-7 0 5-16,-2-1 83 0,-1 2 11 0,-2-1 19 16,0 0 47-16,-12 3 14 0,9-3-7 15,-22 7 16-15</inkml:trace>
  <inkml:trace contextRef="#ctx0" brushRef="#br0" timeOffset="-103652.25">7852 10208 261 0,'-6'6'515'0,"1"-1"-21"0,-3 5-44 15,5-3-31-15,1 0-23 0,1 1-27 16,2-3-13-16,-1-5-28 0,0 0-3 0,0 9-55 16,15 11-1-16,-3-11-31 0,2 3-10 0,2-7-33 15,2 0-17-15,1 0-32 0,2-5-44 16,0 1-46-16,-10-1-49 0,3 0-53 0,6 0-56 15,-1 0 10-15,23-12-128 0,-27 6-84 0,-1 6 26 16,-4-3-265-16,-3 1 39 0,0 0 60 16,-3 2 34-16,2 0 26 0,-3-1 24 0,-2-1 34 15,-1 2-9-15,0 0 40 0,0 0 28 16,0 0 0-16</inkml:trace>
  <inkml:trace contextRef="#ctx0" brushRef="#br0" timeOffset="-97828.59">8838 9775 298 0,'15'-15'374'16,"-15"15"-64"-16,0-13-40 0,23-6-15 0,-19 15-18 16,-2-1-35-16,-1 1 3 0,1 0 4 15,-2 2-15-15,1-1-21 0,0-1-16 0,-1 2-16 16,1-1 11-16,-1 3 5 0,0 0-22 16,0 0-13-16,0 0-12 0,-10-4-12 0,6 8 1 15,-7 3-16-15,-4 4-15 0,1 2 12 0,1 2-22 16,-3 2 6-16,2 4-6 0,-1 1-1 0,4 0-11 15,0 2 20-15,0 3-2 0,1 3-3 16,0 3 4-16,2 0-10 0,2 4 5 0,0-1-18 16,2 2 12-16,4-1-17 0,0-20-5 15,0 10 14-15,13 31-17 0,-2-29-10 0,2-1-4 16,4-6-38-16,4-1 5 0,5-1-29 0,1-5 3 16,7-3-105-16,-1-3-36 0,0-3-67 0,1-4 24 15,3 1-255-15,-3-3 36 0,-16 0-2 16,6 0 26-16,4 0 60 0,29-14 23 0,-29 8 14 15,2-1 26-15,-1-1 23 0,0 1-26 16</inkml:trace>
  <inkml:trace contextRef="#ctx0" brushRef="#br0" timeOffset="-97483.17">9605 9835 209 0,'0'-4'456'0,"0"0"-79"16,0 0-47-16,0 1-46 0,-1 1-14 15,0 2 3-15,2 2-33 0,0 1 13 0,0 5-3 16,-1 0-10-16,4 15-16 0,-4-11-22 15,4 24-6-15,-2-12-32 0,0 0-3 0,1 0-29 16,1-1-2-16,-2 0-20 0,1-3-15 16,0 0-39-16,-2-2-23 0,2-1-30 0,2 0 0 15,-3-5-89-15,0-2-27 0,0-3-50 0,-1-1-57 16,0-3 20-16,0 0-278 0,-1 0 45 16,1-3-9-16,0 0 47 0,1-2 39 0,-2 2 23 15,0 0 47-15,0 0-7 0,14-12 40 16</inkml:trace>
  <inkml:trace contextRef="#ctx0" brushRef="#br0" timeOffset="-97265.59">9958 10062 1127 0,'5'1'379'0,"-1"1"-50"0,-2 2 13 15,2 1-21-15,3 8-12 0,-1 1-30 0,-4 7-38 16,6-4-27-16,-8-7-10 0,0 6-31 15,0 2-14-15,-10 20-44 0,6-22-53 16,2 0-8-16,-7 3-74 0,3-2-58 0,-3-2-37 16,1-4-46-16,5 0 14 0,-4-7-311 0,2 1-1 15,2-3 46-15,1-1 42 0,2-1 17 16,0 0 30-16,0 0 21 0,-4-12 47 0,4 4-16 16</inkml:trace>
  <inkml:trace contextRef="#ctx0" brushRef="#br0" timeOffset="-96848.42">10343 9872 1042 0,'0'-8'383'0,"0"1"0"0,0 1-50 16,-1 2-37-16,-1 3-21 0,0 1-11 0,-1 1-21 15,-1 1-37-15,1 3-10 0,-5 7-21 0,1 1-10 16,2 1-13-16,-4 1-21 0,5 1-1 15,1-1-20-15,2-1-18 0,0-3-3 0,1-11-20 16,0 9 2-16,0-1-6 0,0-2-11 0,0-6 1 16,0 7-4-16,13 5-5 0,-7-10-15 15,-1-1 8-15,2 0-4 0,12-1-14 0,-10 0 4 16,5 0 3-16,4 0-6 0,1 0 8 16,-2 0-17-16,1 0 0 0,-1 0-3 0,-2 0 0 15,-2 0 4-15,10 2-14 0,-10 7 9 0,0-2 6 16,-6 2 6-16,-2-3-5 0,-2 4 23 0,0-3 1 15,0 2-10-15,-3-2 15 0,0 3-11 0,0 3-6 16,-14 15 10-16,6-13-7 0,-1 1-4 16,-1-3-20-16,-4-1-6 0,-2 2-34 0,-3-1-13 15,0-4-39-15,0 1 8 0,2-4-93 16,-1-4-47-16,3-2-38 0,15 0 21 0,-12 0-255 16,-9-15-12-16,11 0 38 0,4 1 4 0,0-3 84 15,2-2 20-15,1-1-1 0,1 1 45 0,2 1 45 16,0 7 3-16,0-4-7 0</inkml:trace>
  <inkml:trace contextRef="#ctx0" brushRef="#br0" timeOffset="-96620.81">10354 9889 997 0,'0'0'448'0,"0"0"-28"0,2 0-47 0,1 0-37 16,0-1-31-16,4-2-11 0,8 1-40 0,4-2-24 15,-1-1-31-15,5-2-13 0,-1-1-27 0,1 0-29 16,-1 3-30-16,1-1-51 0,0-2-45 16,2 3 0-16,-5 0-114 0,1-2-63 0,-1 3-45 15,-1-1 19-15,4-2-294 0,-4 2 65 16,1 1 23-16,-3 0 22 0,-1-5 34 0,-3 6 33 16,1-7 11-16,0 1 45 0,-1-1-14 0</inkml:trace>
  <inkml:trace contextRef="#ctx0" brushRef="#br0" timeOffset="-96340.55">10619 9573 1032 0,'-2'-8'438'15,"2"4"-34"-15,2 0-34 0,3 1-34 0,13-1-5 16,0 3-18-16,-5 1-4 0,25 15-13 15,-9-3-34-15,3 6-11 0,5 7-2 16,0 4-16-16,-1 5-19 0,2 6-30 0,-4 2-25 16,-7 0-13-16,-3 3-3 0,-6 2-35 0,-9 6-27 15,-9 0-51-15,0-26-62 0,-10 49-62 16,-4-26 10-16,-7-2-186 0,-5-2-87 0,-2-1 32 16,-1-5-236-16,-3-4 74 0,-1-5 29 0,-2-4 28 15,-1-5 3-15,-2-2 82 0,2-6 25 0,-1-3 18 16,1-5 3-16,4-2 36 0,-4-4 19 15</inkml:trace>
  <inkml:trace contextRef="#ctx0" brushRef="#br0" timeOffset="-72549.53">8115 10779 625 0,'0'0'278'0,"0"0"-31"0,0-14-25 16,0 14-9-16,0 0-7 0,27-25-14 0,-27 22-10 15,-2-2 11-15,1 1-13 0,-1 1-3 16,-1-1-35-16,-1 1-10 0,-1 0-29 0,-1 2 14 16,0 0-13-16,-2 1 11 0,-2 0-24 0,-20 15-21 15,10-3 0-15,0 2-8 0,0 6-6 16,0 3-6-16,2 2 43 0,2 1-24 0,-1 0 9 16,3 1-16-16,0 0 2 0,5 0 9 0,2-1-11 15,3 5-9-15,1-4 10 0,3-14 0 16,0 6-10-16,16 20-4 0,-4-20 2 0,4-4 2 15,5-2-6-15,1-2-6 0,2-6-9 0,3-2 5 16,2-2-8-16,-14-1 3 0,6 0-10 0,4 0 5 16,26-16-1-16,-27 9-19 0,-3 0 5 15,-2 0 10-15,-1 1-21 0,-6-2 9 0,-1 1-1 16,-2 0-9-16,-4 0-13 0,-4 0 6 16,-1 2-10-16,0 5 2 0,0 0-14 0,-11-15 29 15,0 5-16-15,-5-1 9 0,-1 5-8 16,-3-1 5-16,2 5 12 0,-2 1-15 0,0-1-3 0,2 0 2 15,9 2-4-15,-4 0 7 0,1 0 5 16,1 0-19-16,2 0 15 0,-6 10 3 0,10-8-7 16,2 0-6-16,1 0 16 0,2 0 3 15,1 1-1-15,1-1 2 0,4-1-2 16,9 5-10-16,1-8-4 0,-6 2 15 0,7 0 1 0,4 0 20 16,2 0-48-16,28-9 36 0,-26 6-7 0,0-3-8 15,1 1 4-15,-2-2 10 0,-2 2-5 16,-4 3 15-16,-4-1-15 0,-3 1 7 0,-2 0-27 15,-3 2 5-15,0 0-3 0,-6 0 19 16,0 0 3-16,0 0-16 0,12 11-11 0,-11-4 23 16,-1 1 4-16,0-1 8 0,0 3-3 15,0 5-2-15,0 2 9 0,0 2 8 0,0 1 1 16,-11 20-9-16,7-21-10 0,2-2 9 0,1-2-6 16,0-3-9-16,1-12 9 0,0 9 7 15,0-1-11-15,0 1-17 0,11 12 1 0,-4-13-77 16,1-3-56-16,0-2-50 0,-2-3-51 15,2 0 23-15,-8 0-269 0,14 0 24 0,17-14 24 16,-10 3 51-16,2-1 23 0,-1 2 35 0,3-2 10 16,-1 0 24-16,2 0 35 0</inkml:trace>
  <inkml:trace contextRef="#ctx0" brushRef="#br0" timeOffset="-72274.29">8971 11003 1083 0,'-3'-5'445'0,"0"2"-56"16,2 1-53-16,-2 1-50 0,1-2-20 15,0 0-36-15,2 1-21 0,-2 0-19 0,1 1-21 16,0 2-25-16,-1 3 15 0,2-1-17 16,-1 4-8-16,1 11 1 0,0-6-13 0,0 2-19 15,0 4-4-15,0 2-7 0,0 1-1 0,0 2-16 16,11 19-10-16,-10-21-6 0,0-9-35 15,0 0-49-15,1-3 3 0,0-1-132 0,-2-4-49 16,0 1-62-16,1-3 25 0,-1-1-265 16,2 0 13-16,-2-2 69 0,-2 1 28 0,1 0 9 15,0-1 44-15,-1 0 21 0,0-2 23 0,0-1 34 16,0 1-32-16</inkml:trace>
  <inkml:trace contextRef="#ctx0" brushRef="#br0" timeOffset="-72029.14">8756 11136 651 0,'-4'-1'498'0,"-1"1"-66"15,1-1-44-15,1-1-30 0,-1 2-36 0,2-1-28 16,0 2-23-16,0-2-28 0,3-2-27 16,-1 1-25-16,3 1-25 0,2-2-16 0,10-1-12 15,4-1-19-15,4 0-7 0,2 0-26 0,2 2-29 16,1-1-21-16,1-2-41 0,3 3 3 0,-1 0-77 15,0-3-28-15,0 1-40 0,1 1-22 16,-4-1-72-16,1 1 22 0,1 0-257 0,2 0 32 16,-3-1 42-16,1 2 21 0,1-1 30 15,-1 3 22-15,2-2 30 0,-17 3 9 0,7 0 32 16</inkml:trace>
  <inkml:trace contextRef="#ctx0" brushRef="#br0" timeOffset="-71286.16">9832 10880 754 0,'1'-3'319'0,"0"-1"-42"16,0 0-18-16,-1 0-6 0,0 1-30 0,0-2-23 15,-1 1-8-15,-1 0-21 0,-2-1 21 0,-6-6-23 16,1 0-20-16,1 3-8 0,0 1-15 0,-6 0-14 16,-1 3-13-16,-2 0-8 0,-2 2-7 15,10 2-13-15,-6 0 26 0,-2 0-14 0,-19 17 5 16,17-7-25-16,1 4 13 0,-1 1 11 16,3 0-13-16,2 4 10 0,0 0-6 0,2 6 1 15,6 2 3-15,0-1-9 0,4 0 9 0,2-14-11 16,0 8 1-16,15 25 1 0,-4-23 2 0,3-2-21 15,5-2 8-15,0 0-12 0,4-3-8 16,0-3 3-16,3 0-10 0,3-4-7 0,-1-1 1 16,1-2-1-16,-1-1 2 0,-3-4-13 15,-13 0-3-15,5 0-20 0,22-15-2 0,-22 9-11 16,-1 0-25-16,-5-5 2 0,-1 0 2 16,-5 2-1-16,1-6-19 0,-5 4 17 0,-1 3-22 15,0 8 25-15,0-8 7 0,0 1 12 0,-19-10-13 16,6 9 3-16,-4 3-10 0,2 1 10 15,-4 2 11-15,3 2 12 0,6 0-33 16,-4 0 1-16,-17 10 32 0,16-5 8 0,0 0-12 16,4-2 5-16,1 1 0 0,3-1-7 0,2 0 3 15,-1 0-13-15,4-1 19 0,0 0 1 0,2-1 4 16,2 2 10-16,1-3-18 0,2 1 11 16,0-1 10-16,0-1-16 0,3 1-5 0,13-4 13 15,2-1-4-15,-1-3-21 0,2 4 1 16,2-1 25-16,-1-2-10 0,-1 1 5 0,-1-1 13 15,-1 3-10-15,-1 1-3 0,-1 2-13 0,-4 0 7 16,-8 1 2-16,3 0 7 0,-2 0 13 0,9 11 5 16,-11-6 10-16,2 9-8 0,-4-4 15 15,1 5-6-15,0 2 7 0,-4-5-8 0,1 8 6 16,-2-6 1-16,0-2 1 0,1 5-9 16,1-2 3-16,-2-1-6 0,0-4-9 0,0-1 3 15,-1 0-1-15,2-2-6 0,-1-1-7 0,0-1-26 16,0-2-40-16,0 1 5 0,0-3-89 15,3 3-43-15,-3-4-59 0,6 0 25 0,-7 0-230 16,0 0-49-16,8 0 52 0,-1 0 27 0,16-11 29 16,-5 6 35-16,-1-1 1 0,7-4 28 15,3 5 36-15,-1-2 9 0</inkml:trace>
  <inkml:trace contextRef="#ctx0" brushRef="#br0" timeOffset="-71017.94">10836 11113 839 0,'-1'-3'385'0,"0"0"-70"0,0 1-41 16,-1-2 30-16,1 1-5 0,0 1-29 15,2-1-17-15,-1 3-6 0,1-3-14 16,3 1-29-16,0 0-13 0,3 1-29 0,11-3-6 15,0 2-17-15,5-1-22 0,1 0-64 0,3 2-5 16,0-2-125-16,-1 1-81 0,-3-4-87 16,1 0 22-16,0 0-278 0,-2 0 72 0,-7-2 16 15,-1 8 8-15,-4-5 53 0,0 4 20 0,-10 1 28 16,0 0 10-16,0 0 8 0</inkml:trace>
  <inkml:trace contextRef="#ctx0" brushRef="#br0" timeOffset="-70796.36">10829 11225 788 0,'-5'3'446'15,"1"0"-46"-15,0 1-35 0,4-1-17 0,0-1-15 16,3 1-45-16,2 0-6 0,9 4-26 16,5 0-30-16,4-2-17 0,2 1-26 0,3-4-35 15,2 2-1-15,4-2-43 0,-1-2-32 16,3 1-70-16,-3-1-1 0,1 1-139 0,-18-1-75 0,10 0 21 15,5 0-281-15,2 0-10 0,2 0 53 16,1 0 40-16,-1 0 39 0,1 0 12 0,0 0-3 16,0 0 42-16,3 0 34 0,-2 0-6 15</inkml:trace>
  <inkml:trace contextRef="#ctx0" brushRef="#br0" timeOffset="-69951.47">11822 11037 607 0,'4'3'357'0,"0"-2"-38"0,-2 1-50 16,-1-1-26-16,1-1 10 0,0 2-12 16,0-1-25-16,0-1-26 0,0 0 15 0,-2 3-2 15,0-2-22-15,1-1-20 0,-2 1-15 0,0-2-12 16,-2 1-5-16,1-1-7 0,-1 2-1 16,0-2-11-16,0 0-7 0,-3-1 7 0,2-1-2 15,0 0-18-15,1-1-2 0,-1 2 4 0,2-3-12 16,-1 1 0-16,1-1-3 0,0 2-15 15,1-2 3-15,1-1-14 0,0 2-9 16,0 4-1-16,0 0-13 0,0-7 6 0,17-7-18 16,-3 7 8-16,2 4-3 0,-1 3-3 0,3-1 6 15,-8 1-6-15,5 0-13 0,22 13 12 0,-16-3-17 16,-1 3 8-16,-1 3 1 0,-1 1 2 16,-4 0 1-16,-1 2-1 0,-4-2-3 15,-1 2 2-15,-2-1 3 0,-4-5-5 0,-2-5-5 16,0 4 3-16,0 2-4 0,-14 15-1 0,5-15-2 15,1 1 14-15,-5-3-5 0,-2-2 4 16,-2 1-2-16,1 0-3 0,-4-3 0 0,0 1-5 16,1-1 11-16,-3-1-8 0,1 0 1 0,-2-3-13 15,5 0 19-15,2 0-16 0,2-2 5 16,4 1 4-16,0-3-2 0,3 0 1 0,7 0 2 16,0 0-9-16,-7 0-5 0,7 0 9 0,0 0-8 15,-8-6 5-15,12 4-2 0,0 0 8 0,2-1 0 16,12 0-9-16,0 1 6 0,4-1-9 15,2 3 15-15,-1 0-17 0,-10 0 4 16,5 0 9-16,24 9 1 0,-19-2-3 0,-2-4-5 16,-1 4 0-16,1 0-5 0,-6-1 6 0,-1-3 1 15,-1 3-1-15,-3 0-15 0,-1-3-28 16,-3-1-9-16,-1 1-31 0,0 0 10 0,-1-3-84 16,0 0-24-16,-2 1-58 0,-2-1 23 15,0 0-248-15,0 0-35 0,9 0 44 0,5-12 45 16,1 5-1-16,0-3 31 0,3-1 44 0,1 1 18 15,4 1 52-15,0-3-9 0,3 3-56 16</inkml:trace>
  <inkml:trace contextRef="#ctx0" brushRef="#br0" timeOffset="-68989.87">12689 10961 317 0,'5'-6'415'0,"0"-2"-68"15,-2 1-23-15,-2 3-30 0,1-4-36 16,-4 2-25-16,0-1-27 0,2 7 25 0,0 0-16 16,0-8-15-16,-8-6 2 0,5 9-32 0,0 2-11 15,-3-2-27-15,2 2-2 0,-9-3 3 0,2 3-30 16,-1 3 10-16,12 0-6 0,-13 0-10 16,-15 17-5-16,9-6 3 0,5 3-3 0,0 1 5 15,-1 3-14-15,4 3 4 0,3 2 2 0,-3 1 8 16,6 0-12-16,1 2-1 0,3-2-5 15,1-13 6-15,0 8-9 0,16 28-3 0,-3-24-20 16,1-2-3-16,0-4-2 0,3 2-8 16,5-4 2-16,1-3 10 0,1-2-8 0,0-3 1 15,1-1-5-15,-3-2-5 0,-1-3-21 0,-11-1 3 16,3 0 5-16,2 0-23 0,15-16 6 16,-18 8-27-16,-4 2 5 0,0-6 4 0,-4 3-12 15,-2-2 2-15,0 2-9 0,-2 9-2 0,0-6 13 16,0-3-4-16,-21-10 4 0,11 9 7 15,-3 3-12-15,-1-1 10 0,2 4-1 0,1 1-6 16,2 1 9-16,1 0-2 0,1 2-8 0,1-1 4 16,6 1 9-16,0 0-3 0,0 0-1 15,-7 0-4-15,7 0 0 0,0 0 5 0,0 0 3 16,-11 0-4-16,13 0 10 0,1 0-3 0,1-1-4 16,1 2 6-16,2-2 4 0,11 0-5 15,-9 1 3-15,8 0-4 0,0 0 5 0,27-10 13 16,-18 6 2-16,-3 1-7 0,0 1 11 15,0-1-5-15,0-1-1 0,-3 2 8 0,-5 2-12 16,-4 0 1-16,1 0 7 0,-4 0-2 0,-8 0-4 16,0 0 5-16,9 0 7 0,10 14 5 15,-13-6-2-15,0-1 11 0,-4-1-3 0,1 2-4 16,3 6 0-16,-3-2 19 0,-1 4-5 0,2 0 0 16,-2-4 8-16,1 3-8 0,3 1-4 15,-4-4-12-15,1 0 6 0,0 3 4 0,2-5-1 16,-1 4 4-16,1-3-18 0,-2-2 12 0,0 0-6 15,1-2 0-15,-2-2-19 0,1 1-17 16,-2-2-15-16,0-1-34 0,2 0-41 0,-1 0-63 16,0-2 14-16,0-1-157 0,-2 0-74 0,0 0 35 15,0 0-224-15,6 0 52 0,-6 0 40 16,7 0 21-16,6-12 48 0,-8 10-7 16,11-7 68-16,0 3 42 0,0-2-1 0,5 5 10 15,1 0 18-15</inkml:trace>
  <inkml:trace contextRef="#ctx0" brushRef="#br0" timeOffset="-66179.8">7317 11390 267 0,'0'0'284'16,"12"0"-46"-16,-12 0-25 0,0 0-12 0,0 0-32 15,0 0-6-15,0 0-8 0,0 0-31 0,0 0-2 16,0 0-15-16,0 0 10 0,0 0-10 0,0 0-17 16,0 0-17-16,0 0 11 0,0 0-28 15,0 0 8-15,0 0-11 0,0 0 3 0,0 0-13 16,0 0 8-16,0 0 3 0,0 0-19 15,0 0-5-15,0 0 6 0,0 0-4 0,0 0 2 16,1-19 16-16,-5 19-16 0,-1 1-4 0,1-1 1 16,-1 1-1-16,0 2 1 0,0-3-8 15,5 0 3-15,-13 3-1 0,-2 1 5 0,-1 1-9 16,5-3 7-16,1 1 1 0,-5 3 10 0,1 0-13 16,2 1 8-16,-1 0-20 0,0 0 21 0,1 2-15 15,1-1 11-15,0 2-4 0,1 0 8 16,-2 4-7-16,2-2-1 0,1 1-5 0,-1 2 0 15,1 1 40-15,2 1-7 0,1 1-9 16,0 6-5-16,-1-2-1 0,1 1-6 0,3 1 27 16,3 0 2-16,-1 1-17 0,1 2-7 15,0-16 21-15,0 9-3 0,11 24-9 0,-2-21 2 16,1-3-10-16,3 0-5 0,5-4-2 0,0 2 4 16,1-2-31-16,2-3 16 0,0-1 1 0,0-2-34 15,1 1 2-15,1-6-82 0,0 0-61 16,-4 0-45-16,2-1 18 0,-4-3-310 0,-2-1 31 15,-15 0 40-15,10 0 10 0,-1 0 33 16,0 0 22-16,-3 0 49 0,19 9 32 0,-18-5-14 16,0 0 23-16</inkml:trace>
  <inkml:trace contextRef="#ctx0" brushRef="#br0" timeOffset="-65795.69">7694 11609 328 0,'0'-5'374'16,"3"2"-61"-16,-3 0-46 0,0 2-7 15,0 2-35-15,0 2-15 0,0 2-9 0,0 2-20 16,0 1 18-16,2 15-42 0,-2-13-1 0,0 5-14 16,0 4-26-16,0 1-3 0,0-2 15 15,0 3-52-15,0-1-5 0,0-2 14 16,0-3-15-16,0-1-41 0,0-5-21 0,0 1-29 15,4 3-45-15,-2-9-41 0,1-1 10 0,0-2-295 16,1-2-52-16,-1 1 39 0,1-2 56 16,2-1 12-16,4-5 21 0,-1 2 23 0,-1 0 25 15</inkml:trace>
  <inkml:trace contextRef="#ctx0" brushRef="#br0" timeOffset="-65547.53">7885 11797 988 0,'15'5'341'15,"-6"1"-44"-15,1 3-1 0,-2 0-39 16,1 3-15-16,-2 0-29 0,0 3 3 0,-4-4-17 16,0 8-38-16,-3-6-16 0,0 0-8 0,0-13-13 15,0 14-20-15,0 1-20 0,-10 14-10 16,7-17-68-16,-5 2-47 0,2-6-51 0,0-2-57 15,1 0 14-15,0-4-297 0,1-2 15 16,0 0 34-16,2 0 18 0,2 0 33 0,0 0 21 16,0 0 18-16,-4-10-6 0</inkml:trace>
  <inkml:trace contextRef="#ctx0" brushRef="#br0" timeOffset="-65088.31">8172 11623 1038 0,'0'-2'296'0,"1"-1"-18"0,-2 4-41 16,2 1-4-16,-2 2-34 0,1 1 18 0,-1 1-33 15,1 13-15-15,0-12-19 0,0 7-16 16,0 2-15-16,0 0 15 0,0 1-13 15,0 0-14-15,0 0-12 0,0-2-8 0,0-2-8 16,0-3-9-16,0 0-7 0,0-3-4 0,0-7-1 16,9 15-4-16,-7-12 4 0,0-1-22 0,-1-1-3 15,3-2-20-15,0 0-3 0,0-1 1 16,1 0-11-16,0-1 7 0,2 0 0 0,6-3 22 16,-1-1-2-16,5 1-40 0,-10 4 4 0,1 1 10 15,-8 1-4-15,8 0-5 0,-2 0 0 16,-6 0 2-16,9 0 4 0,12 18-19 0,-10-9 30 15,-3-1-1-15,-3 0 10 0,-1 1-1 0,0-2-2 16,1 5-2-16,-3 0-30 0,-2-12 3 0,0 9 0 16,0-1 19-16,0 0-13 0,0-1 2 15,0 4 45-15,-13 9-31 0,9-13 0 0,-4-2-2 16,-5 0 0-16,4-1-72 0,-1-2-23 0,1-2-42 16,9 0-36-16,-8 0 17 0,-1 0-211 15,2 0-93-15,-1 0 46 0,8 0-5 0,-9 0 26 16,-14-15 19-16,11 6 48 0,4 0 19 15,0-2-20-15</inkml:trace>
  <inkml:trace contextRef="#ctx0" brushRef="#br0" timeOffset="-64848.95">8192 11664 860 0,'2'0'396'0,"0"1"-50"0,0 1-44 16,3-2-2-16,0 0-38 0,2 0-29 0,1 0-25 16,10-3-23-16,-6 3-26 0,4 0-4 0,23-9-28 15,-15 5-11-15,0 0-77 0,0-1 0 16,1-1-54-16,0 0-38 0,-3-1-32 0,0 1-58 16,2 1 15-16,-2-1-253 0,-3 1-35 0,-1 2 17 15,-7 1 54-15,-1-1 11 0,-2 2 15 16,-1-2 24-16,-2 3-9 0</inkml:trace>
  <inkml:trace contextRef="#ctx0" brushRef="#br0" timeOffset="-64524.59">8596 11505 280 0,'-2'-3'395'16,"2"1"-77"-16,0-1-37 0,-1 2-20 16,3-1 4-16,1 1 0 0,0 2-19 0,3 1-28 15,10 5 15-15,2 4-4 0,3 1-12 16,1 1-13-16,0 3-12 0,1 4-29 0,0-1-5 16,0 5-3-16,-1 1-12 0,0-1-16 0,0-1-15 15,-4 2-6-15,-4 2-10 0,-3-4-12 16,-1 2-4-16,-3 3-5 0,-5 0-30 0,-2-14-19 15,0 7-24-15,-17 23-39 0,5-19 5 0,-2-4-119 16,-4-1-36-16,-3-1-43 0,1-2 22 0,-2 1-292 16,3-3 26-16,-3 0 31 0,2 0 40 15,3-5 25-15,3-3 7 0,0-2 13 0,4-1 57 16,4-3-10-16</inkml:trace>
  <inkml:trace contextRef="#ctx0" brushRef="#br0" timeOffset="-63353.47">9352 11688 675 0,'0'0'303'16,"0"0"-31"-16,0 0 8 0,0 0-36 15,0 0-8-15,0 0-7 0,0 0-35 0,0 0-9 16,-12 22 3-16,16-4-22 0,-1 0-17 0,0 0-24 16,-1 1-12-16,-1-5-13 0,2 3-10 15,-1 0 12-15,0-4-13 0,4 1-52 0,-2-3-36 16,-3-4-42-16,1 0-51 0,-2-3-41 0,1 0 13 16,-1-2-274-16,0 0-36 0,1-1 58 15,-1 1 0-15,0-2 26 0,-2-2 22 0,2-1 6 16,-1 1 33-16</inkml:trace>
  <inkml:trace contextRef="#ctx0" brushRef="#br0" timeOffset="-63108.32">9282 11826 866 0,'-2'0'329'0,"0"0"-27"15,0 0-25-15,-1 2-28 0,2-4-26 0,1 2-27 16,0-1 7-16,1-1-23 0,2 2-19 0,0-1-17 16,1 0-13-16,0 1-36 0,1-1 10 0,2 0-28 15,2 1-10-15,9-1-32 0,0 0-47 16,-1-2-64-16,0 1-44 0,2 0 11 0,-1-1-269 16,-2-2-28-16,-1 1 25 0,-1 2 41 15,-2 0 14-15,-2 0 4 0,-2 2 17 0,9-2 17 16</inkml:trace>
  <inkml:trace contextRef="#ctx0" brushRef="#br0" timeOffset="-61659.7">10014 11580 930 0,'0'0'287'0,"0"-12"-11"0,0 12-43 15,0 0-24-15,0 0-13 0,0 0 17 0,0 0-40 16,0-13 10-16,0 13-38 0,0 0 9 15,-11-12-7-15,-3 19-16 0,1 1-15 0,-2 2-12 16,2 1 42-16,-2 6-32 0,4 0 15 0,-5 3-32 16,5 0 23-16,-2 3-8 0,2-2-17 0,0 3 3 15,2 1 9-15,0 0-20 0,2 2-10 16,1 1 0-16,1 1-10 0,4 1 1 0,1 1-4 16,0-17-10-16,0 7-5 0,18 26-11 15,-6-24-1-15,3-4-22 0,4-1-29 0,0-3-37 16,10-1 6-16,-6 0-74 0,5-3-33 15,-3-4-40-15,3 0-18 0,2-3 21 0,-3-3-197 16,-2 1-70-16,-13-2 18 0,6 0 34 16,2 0 34-16,-1 0 12 0,19-12 34 0,-20 9 20 15,-2-1 17-15,-4 2-33 0</inkml:trace>
  <inkml:trace contextRef="#ctx0" brushRef="#br0" timeOffset="-61318.29">10241 11734 708 0,'-1'-5'339'15,"1"4"-19"-15,-1-2-65 0,1 3 6 0,0-2 19 16,0 4-49-16,2-2-26 0,-2 3 29 0,2 2-2 16,1 1-16-16,2 10-12 0,-2 2-21 15,0-1-2-15,-1 3-28 0,-1 1-12 0,2-3-19 16,0 2-7-16,-1-2-20 0,-1-4 2 0,0-4-38 16,0 0-19-16,0-2-4 0,0-1-117 15,0 0-28-15,1 0-54 0,-1-3-57 0,1-1 21 16,1 0-277-16,0-2-2 0,0-2 79 15,1 1 10-15,-4 0 51 0,0 0 12 0,6 0-20 16,-6 0 56-16,18-10 25 0</inkml:trace>
  <inkml:trace contextRef="#ctx0" brushRef="#br0" timeOffset="-61110.24">10425 11925 866 0,'3'2'406'0,"0"1"-57"0,-1 0-13 0,2 1-12 15,3 9-14-15,-1 1-46 0,-1 1-14 16,-3 2-13-16,3-1-40 0,-4-2-27 0,-1-8-7 16,0 5-23-16,0 3-34 0,0 0-11 15,-12 12-144-15,7-13-35 0,1-3-46 0,-1-2-67 16,0-3 18-16,2 1-282 0,-2-4 38 16,2 1 25-16,2-4 14 0,1 1 58 0,0-2-4 15,0 0 27-15,0-1-3 0,2-2 30 0</inkml:trace>
  <inkml:trace contextRef="#ctx0" brushRef="#br0" timeOffset="-60724.66">10695 11743 445 0,'3'-9'426'0,"-3"2"-71"0,0 2-23 15,-1 1-45-15,-2 2-35 0,0 1-30 0,-1 1-26 16,0 2 20-16,0 0-25 0,0 4-21 15,-6 4-20-15,1 1-14 0,2 2-22 0,0-1 16 16,1 2-18-16,3-5 4 0,0 2-32 0,3-11-28 16,0 9-6-16,0-2-5 0,0 0 17 15,0-7-4-15,11 15-7 0,-7-11-6 0,1-1-17 16,8 5 5-16,2-3-6 0,0 1 11 16,-1-3-23-16,-2 0 3 0,5-1-3 0,-2 3-2 15,1 0-7-15,-4-3-4 0,3 6 0 0,-3 1-20 16,-3 3 2-16,1 3 19 0,-2-8-1 15,-6 1 1-15,-1 2-1 0,-1-10 0 0,0 8 14 16,0 2 1-16,-15 17 0 0,5-15-1 16,0-1-14-16,-3 0-5 0,-1-1 15 0,-4-6-15 15,1 3 1-15,-1-3-80 0,0-1-41 0,8-3-50 16,-1 0-70-16,-3 0 23 0,-15-15-264 0,18 5 29 16,2-4 58-16,2 1-3 0,1 0 50 15,-2-4 32-15,6 0 20 0,1 2 3 0,1 6-6 16</inkml:trace>
  <inkml:trace contextRef="#ctx0" brushRef="#br0" timeOffset="-60512.65">10650 11723 616 0,'1'0'463'0,"1"-1"-76"15,2 1-20-15,0 0-1 0,1 0-38 16,3 1-44-16,11 1-45 0,-9-2-24 0,6 0-11 15,3 0-17-15,1 0-33 0,27-11-47 16,-22 7-37-16,5 2-6 0,0-1-117 0,-5-1-67 16,-3-1-49-16,2-1 15 0,-6 4-288 0,-2-2 11 15,-3 0 32-15,-6 2 10 0,-1-3 67 16,-4 3 4-16,-1 0 22 0,-1 2 2 0,0 0 39 16</inkml:trace>
  <inkml:trace contextRef="#ctx0" brushRef="#br0" timeOffset="-60194.3">10809 11534 544 0,'-3'-8'380'0,"0"0"-66"0,2 1-9 0,1 1-38 16,1 1-22-16,-1-1-24 0,2 2-25 0,2-1-22 15,0 3-20-15,1-2 52 0,9-3-3 16,2 4-11-16,3 2-20 0,-12 1 7 0,9 0-22 15,25 17 3-15,-16-8-9 0,-1 5-5 16,4 3-11-16,1 5-2 0,0 0-9 0,2 5-18 16,-1 2-3-16,0 3-12 0,-4 0-5 0,0 1-11 15,-6 0-5-15,-4 2-21 0,-4 1-4 0,-5 1-18 16,-5 1-14-16,-2-21-25 0,0 11-57 16,-21 36 6-16,4-28-93 0,0 0-13 15,-5-4-53-15,-5 0-34 0,0-3 27 0,1 0-256 16,1-5 19-16,1-2 15 0,3-5 48 0,-1-3 43 15,-1-2 21-15,4-2 7 0,3-5 31 16,7 0 27-16,4-5-11 0</inkml:trace>
  <inkml:trace contextRef="#ctx0" brushRef="#br0" timeOffset="-59902.52">11658 11900 666 0,'1'-2'341'0,"0"-1"-34"0,1 2-29 0,1 0 3 15,1 1-35-15,3-1 30 0,10-2-4 16,3 1-28-16,3-1-13 0,-1 0-40 0,4 1-13 15,0-1-27-15,-1 2-31 0,0-2-13 16,-3 0-140-16,-1-3-48 0,-1 3-97 0,-3-2 17 16,-3 3-282-16,-4 1 17 0,-2-1 50 0,-1 2 14 15,-1 0 36-15,-2 0 29 0,-4 0-4 16,0 0-20-16</inkml:trace>
  <inkml:trace contextRef="#ctx0" brushRef="#br0" timeOffset="-59708.5">11701 11999 781 0,'-5'3'424'0,"1"0"-32"0,4 0-29 15,2-1-32-15,1-1-53 0,4 0-15 0,13 2-23 16,3-2-29-16,-11-1-29 0,9 0-47 0,7 0-14 16,3 0-135-16,34-14-81 0,-22 8-92 15,1 1 16-15,4-1-260 0,0 1 30 0,3 3 7 16,-2-3 43-16,1 3 48 0,-3 0-8 15,-26 2 6-15,12 0 20 0</inkml:trace>
  <inkml:trace contextRef="#ctx0" brushRef="#br0" timeOffset="-59236.67">12745 11850 295 0,'-7'-7'397'0,"-4"-3"-44"0,1 2-25 0,3 0-20 16,0 0-39-16,0-4-22 0,1 4-42 0,-1-6-3 16,3 2-15-16,3-7-13 0,1 5-18 0,0 6-15 15,0-4-17-15,14-18 12 0,-5 18-24 16,4-2 11-16,2 10-22 0,3-2 0 0,2 5 3 16,-9 1-7-16,4 0 3 0,25 18-32 15,-18-10-10-15,-1 4 7 0,-2 3-8 0,0 1-9 16,-5 1 19-16,-1 0-19 0,-4 0-8 0,-2-2-7 15,-3 1 7-15,-2 2-12 0,-2-12-15 16,0 2 2-16,0 4 1 0,-19 12 9 0,8-13 1 16,-2 1 6-16,-6-3-13 0,3-2-8 15,0 1 16-15,-2-1-14 0,0-2 7 0,-1 0-14 16,1-1 6-16,1-1-3 0,0 5-10 0,5-6 10 16,12-2-3-16,-10 0-1 0,0 0-13 0,2 0 20 15,2 0-1-15,6 0-17 0,-8 0 0 0,-4 11 4 16,10-6 17-16,0 0-12 0,0-1 9 15,2 1-12-15,0 1 18 0,0 1-16 0,0-7 6 16,0 12 4-16,0 0-4 0,10 14-7 16,-7-16 7-16,0-2-19 0,-1-1-45 0,0 0 4 15,-1-3-106-15,0 0-57 0,0 0-74 0,1 1 30 16,-2-4-276-16,2 4 71 0,0-3 43 0,-2 1 13 16,1-2 60-16,1 2 6 0,-1-1 34 15,1 3-25-15,1-1 33 0,7 8 13 0</inkml:trace>
  <inkml:trace contextRef="#ctx0" brushRef="#br0" timeOffset="-58866.67">12736 12296 689 0,'-7'2'378'0,"2"0"-30"0,0 0-37 16,3-1-31-16,-2 0-41 0,2-1-27 0,-1 1 6 15,1-1 15-15,2 0-41 0,0 0-9 16,2 2-19-16,0-1-26 0,1-1-10 0,1 0-12 16,-1 0-3-16,3 2-18 0,-1-1-2 0,2 2-15 15,-2 0-6-15,0 0-9 0,8 3 9 0,-5 2-10 16,-1-3-15-16,-2 0 1 0,-2 1-25 16,1-2 18-16,-4-1-2 0,2-1 5 0,0 1-9 15,-2-3 1-15,0 0-1 0,0 0 8 16,0 0-14-16,0 0 2 0,0 0 4 0,-13 11 5 15,7-12-11-15,2 0-9 0,-2 1-2 16,1-3 5-16,0 3-5 0,0-2-14 0,0 0-20 16,2-1-21-16,-1 1 4 0,1-1-77 0,0 1-42 15,3-4-58-15,1 3 23 0,0-2-273 16,3 0-37-16,6-8 51 0,2 2 39 0,1 0 16 16,1 0 2-16,4 0 63 0,1 1 41 0,3 2 0 15,3-1 21-15</inkml:trace>
  <inkml:trace contextRef="#ctx0" brushRef="#br0" timeOffset="-50554.18">8087 11267 523 0,'0'0'189'0,"0"0"-27"0,0 0-10 0,14 0-19 16,-14 0-23-16,0 0-19 0,0 0-10 15,0 0-39-15,0 0 3 0,0 0-19 0,0 0-1 16,26-16-101-16,-24 17-82 0,-1 0-142 16,0-1-37-16,1 2 15 0</inkml:trace>
  <inkml:trace contextRef="#ctx0" brushRef="#br0" timeOffset="-48428.77">10066 11352 392 0,'2'-1'176'0,"-2"1"-13"0,1 0-19 0,1 0-9 15,-2 0-31-15,0 0 9 0,0 0-19 16,1 0 9-16,0 0-9 0,0 0 6 0,-1 0-33 16,1 0-1-16,-1 0-5 0,1-1 10 15,-1 2-19-15,2-1-8 0,-2-1-7 0,0 1-7 16,0 0 15-16,0 0-7 0,0 0-8 0,0 0-15 15,0 0 9-15,0 0 5 0,0 0-11 16,0 0 18-16,0 0-22 0,0 0 8 0,0 0-8 16,0 0 18-16,0 0-21 0,0 0-15 15,0 0 18-15,0 0 0 0,0 0-7 0,0 0 9 16,0 0-5-16,0 0 0 0,0 0 3 0,0 0-14 16,0 0 13-16,0 0-17 0,0 0-3 0,0 0 7 15,0 0 16-15,0 0 1 0,0 0-11 16,0 0-3-16,0 0 10 0,0 0-4 0,0 0-15 15,0 0 2-15,0 0-3 0,0 0-2 0,0 0 3 16,0 0 20-16,0 0-19 0,0 0 2 16,0 0 1-16,0 0-1 0,0 0 4 0,0 0 1 15,0 0 0-15,0 0 8 0,0 0-7 0,0 0 0 16,0 0 0-16,0 0-18 0,0 0 18 16,0 0-9-16,0 0 21 0,0 0-18 0,0 0 9 15,0 0-9-15,0 0-2 0,0 0 5 0,0 0-4 16,0 0-2-16,0 0 12 0,0 0 9 0,0 0-2 15,0 0-12-15,0 0-3 0,0 0-5 16,0 0 1-16,0 0-1 0,0 0 10 0,0 0-6 16,0 0 4-16,0 0 12 0,0 0-3 15,0 0-10-15,0 0-8 0,0 0 0 0,0 0 14 16,0 0-2-16,0 0 2 0,0 0 6 0,0 0-15 16,0-13-4-16,0 13 1 0,0 0-12 0,0 0 16 15,0 0-1-15,0 0 4 0,0 0-13 0,0 0 17 16,0 0-9-16,0 0-5 0,0 0 13 15,0 0-5-15,0 0 6 0,0 0-7 16,0 0-2-16,0 0-5 0,0 0 5 0,0 0 14 16,13 0-13-16,-13 0 19 0,0 0-23 0,0 0 6 15,0 0-2-15,0 0 17 0,0 0-3 16,0 0-1-16,0 0-18 0,0 0 1 0,0 0-5 16,0 0 16-16,0 0-8 0,0 0 8 15,0 0 11-15,0 0-10 0,0 0-6 0,0 0-3 16,0 0 6-16,0 0 1 0,0 0-10 0,0 0 8 15,0 0 0-15,0 0-1 0,0 0-4 0,0 0 15 16,0 0-20-16,0 0 10 0,0 0-3 16,0 0 1-16,0 0-6 0,0 0 11 15,0 0 9-15,0 0-9 0,0 0-26 0,0 0 24 16,0 0 9-16,0 0-10 0,0 0-6 0,0 0-2 16,0 0 17-16,0 0 0 0,0 0-18 0,0 0 17 15,0 0-9-15,0 0 1 0,0 0 1 16,0 0-6-16,0 0 6 0,0 0-5 0,0 0-6 15,0 0 3-15,0 0 8 0,0 0 10 16,0 0-20-16,0 0 4 0,0 0-14 0,0 0 23 16,0 0-8-16,0 0 1 0,0 0 6 0,0 0 6 15,0 0-5-15,0 0-8 0,0 0-2 16,0 0-1-16,0 0-11 0,0 0 14 0,0 0 1 16,0 0 3-16,0 0-12 0,0 0 15 15,0 0 2-15,0 0-4 0,0 0-4 0,0 0 4 16,0 0-7-16,0 0 8 0,0 0-18 0,0 0 21 15,0 0-20-15,0 0 14 0,0 0 14 0,0 0-21 16,0 0 7-16,0 0 8 0,0 0 6 16,0 0-16-16,0 0 10 0,0 0-16 0,0 0 18 15,0 0-10-15,0 0 6 0,0 0-3 16,0 0 9-16,0 0-18 0,0 0 13 16,0 0-8-16,0 0-15 0,0 0 17 0,0 0-4 15,0 0 12-15,0 0-2 0,0 0 3 0,0 0-2 16,0 0-2-16,0 0-4 0,0 0 8 15,0 0-10-15,0 0-3 0,0 0 3 0,0 0-3 16,0 0 13-16,0 0-4 0,0 0-5 0,0 0 15 16,0 0-21-16,0 0 7 0,0 0 1 15,0 0-7-15,0 0-2 0,0 0 20 0,0 0-9 16,0 0-10-16,0 0 12 0,0 0-14 16,0 0 7-16,0 0 2 0,0 0-8 0,0 0 11 15,0 0-13-15,0 0 5 0,0 0-3 0,0 0 10 16,0 0 1-16,0 0-2 0,0 0-9 15,0 0 4-15,0 0 9 0,0 0-18 0,0 0 20 16,0 0-13-16,0 0 15 16,0 0-10-16,0 0-2 0,0 0 4 0,0 0-8 0,0 0 2 15,0 0-3-15,0 0 6 0,0 0-3 16,0 0 1-16,0 0 17 0,0 0-18 0,0 0 13 16,0 0-9-16,0 0-15 0,0 0 14 0,0 0 2 15,0 0-4-15,0 0 11 0,0 0 2 0,0 0-21 16,0 0 11-16,0 0 6 0,0 0-9 0,0 0 11 15,0 0 0-15,0 0-10 0,0 0 11 16,0 0 3-16,0 0-13 0,0 0-11 16,0 0 9-16,0 0 4 0,0 0 1 0,0 0 9 15,0 0-11-15,0 0-1 0,0 0 11 0,0 0-7 16,0 0-9-16,0 0 10 0,0 0-11 16,0 0 5-16,0 0 5 0,0 0 10 15,0-12 1-15,0 12-22 0,0 0 2 0,0 0 14 16,0 0-10-16,0 0-1 0,0 0 13 15,0 0-11-15,0 0 0 0,0 0-6 0,0 0 16 16,0 0 0-16,0 0-13 0,0 0-14 16,0 0 15-16,0 0 13 0,0 0-10 0,0 0 2 15,0 0-3-15,0 0-4 0,0 0 4 0,0 0-1 16,0 0-3-16,0 0 17 0,0 0-28 0,0 0 23 16,0 0-5-16,0 0-4 0,0 0 2 15,0 0-20-15,0 0 11 0,0 0 5 0,0 0 12 16,0 0-28-16,0 0 15 0,0 0 4 15,0 0-12-15,0 0 8 0,0 0 3 16,0 0 3-16,0 0-1 0,0 0-16 0,0 0 16 16,0 0 12-16,0 0-4 0,0 0-11 0,0 0-6 15,0 0 16-15,0 0-1 0,0 0-9 16,0 0 2-16,0 0-14 0,0 0 9 0,0 0-2 16,0 0 7-16,0 0 7 0,0 0-7 0,0 0-12 15,0 0 8-15,0 0-3 0,0 0 7 16,0 0-17-16,0 0-6 0,0 0-14 0,0 0-23 15,0 0-18-15,0 0 8 0,0 0-269 0,0 0-35 16,0 0 28-16,0 0 47 0,0 0 30 16,0 0 7-16</inkml:trace>
  <inkml:trace contextRef="#ctx0" brushRef="#br0" timeOffset="-16935.51">3072 12912 439 0,'-14'0'304'15,"14"0"-29"-15,0 0-24 0,-15 0 0 0,-4-28-20 16,13 26-8-16,1-1-18 0,-5-5 8 0,3 3-37 16,0-2 21-16,2 3-23 0,-1 2 24 15,2-1-22-15,0 0 2 0,1-1-14 0,0 1-12 16,1 1-24-16,-2-1-6 0,3 1-9 16,0-1 1-16,1-2-29 0,0 5-11 0,0 0-5 15,17-19 7-15,-4 11-24 0,6-1-7 0,1 3-9 16,2 3 9-16,4 2-21 0,-1 1 13 15,-14 0-15-15,24 22 0 0,-17-2 5 0,0-1 3 16,-2 5-1-16,0 3-2 0,-3 0-6 0,-2 4-4 16,-2 0 0-16,-1 3-9 0,-1-2-1 15,0-5 16-15,-2 1-9 0,-1 3-8 0,1-4 16 16,-3-2-7-16,2-4-9 0,-2-4-11 16,1-2-24-16,0-1-20 0,-1-5 4 0,-1-3-52 15,0 0-37-15,1-2-22 0,-1 0-23 16,0-4-33-16,0 3 19 0,-1-3-145 0,0 0-95 15,0-3-14-15,0 2 34 0,-1-2 30 0,-1 0 26 16,1 1 22-16,-2-3 27 0,1 2 13 0,-2-3 11 16</inkml:trace>
  <inkml:trace contextRef="#ctx0" brushRef="#br0" timeOffset="-16655.76">3251 13086 584 0,'-3'-11'350'0,"1"1"-28"0,-1 2-17 0,1 1-11 16,0 3-32-16,0-2-35 0,0 1 18 0,2 1-8 16,-3 1-9-16,2-1-40 0,-1 2-25 15,1 1-3-15,-2-1-17 0,-1 3-7 0,-1 0-11 16,-13 7-14-16,2 3-2 0,-2 0 3 0,-1 4-7 16,1 1-13-16,-3-1-11 0,3 2-1 15,-2 1-16-15,-1 0-8 0,0 2-11 0,0-1 11 16,0 0-9-16,1 1-37 0,1-3-35 0,4 1 2 15,-2-2-100-15,5-2-47 0,0-5-26 16,8-6-70-16,4-3 23 0,3 0-257 0,3-2 36 16,6-6 46-16,0-4 30 0,4 4 12 0,1-1 36 15,1-1 28-15,1 2 15 0,-1 0 30 16</inkml:trace>
  <inkml:trace contextRef="#ctx0" brushRef="#br0" timeOffset="-15836.59">4633 13072 684 0,'0'0'342'16,"-15"0"-34"-16,15 0 1 0,0 0-38 0,0 0 9 15,0 0-20-15,-13 0-23 0,-4-24-21 0,16 24-31 16,-1 0 0-16,1-2-14 0,1 2-5 15,2 0-15-15,2 0-4 0,1-3-15 16,3 3-9-16,12 0-5 0,3-2-11 0,-11 2-9 16,8 0-13-16,2 0-13 0,5 0-8 0,-1 0-5 15,-1 0-6-15,1 0-13 0,-1 0-43 0,-1 0-26 16,-1 0 3-16,18 12-97 0,-24-10-39 16,-5 0-41-16,-12-2-59 0,8 0 20 0,-2 0-246 15,-6 0 57-15,0 0-11 0,8 0 64 0,-3 1 36 16,-7-1 23-16,-3 3-15 0,-1-1 47 15,-7 7-38-15</inkml:trace>
  <inkml:trace contextRef="#ctx0" brushRef="#br0" timeOffset="-15624.99">4645 13205 473 0,'-5'3'403'0,"0"1"-63"0,3-2-4 15,0 0-38-15,-2 0-37 0,2 0-30 16,1 0 20-16,2-1 9 0,2 1-12 15,3 2-24-15,8 1-20 0,3 0-25 0,2-2-21 16,3 2-33-16,1-5-40 0,3 3-9 16,-1 1-131-16,-12-4-63 0,6 0-71 0,4 0 19 15,3 0-321-15,28-13 65 0,-30 11 14 0,3-1 16 16,-2-1 57-16,0 2 42 0,-1 1-20 16,3-3 17-16,1 1 21 0</inkml:trace>
  <inkml:trace contextRef="#ctx0" brushRef="#br0" timeOffset="-15030.44">5445 12961 526 0,'-3'-6'314'0,"3"1"-32"0,0 1-43 15,0-1-16-15,1 1-11 0,2-1-15 0,2 1-11 16,5-3-8-16,4-3-33 0,3 6 2 16,-3 2 1-16,7 2-6 0,-12 0-18 0,7 0-19 15,0 0 13-15,21 15-35 0,-20-7 2 0,1 1-16 16,-3 1 9-16,-2-1-6 0,-4 1-23 0,-1 4-21 15,-3-5 16-15,-1-1-23 0,-3 0 3 16,-1-1 4-16,0-1-1 0,0-6 15 0,0 0 1 16,-16 22-36-16,4-14 17 0,-2-1-14 0,-1 2 4 15,0-3-12-15,-1-1-8 0,0 0 3 16,2-1-8-16,2-1 17 0,3-1-2 0,3 0-25 16,1-1 23-16,1 0-14 0,1 1 11 0,1-1 0 15,1 0-11-15,1-1 8 0,0 0-5 16,0 0-6-16,11 6 39 0,-5-5-6 0,8 4-3 15,7 2-15-15,-3-4-6 0,2 2 14 16,0 1-2-16,-2 1 8 0,-2 2 6 16,1-1-14-16,-4 2 18 0,1 4 5 0,-3-3-20 15,0-1-3-15,-5 3 2 0,0-3 14 0,-5-2-2 16,0 1 43-16,-1-9-3 0,0 10-16 0,-12 9 5 16,2-8-3-16,-3-3-10 0,-3 2 10 15,-2-3-8-15,0 0 2 0,-5-2-10 0,0 0-13 16,0-1-17-16,-1-1-14 0,1-1 1 0,2-1-47 15,2 0-37-15,9-1-30 0,-3 0-29 16,0 0-35-16,-9-15 16 0,17 7-292 0,6-1 33 16,3-6 13-16,6-1 20 0,3 1 45 15,2 0 34-15,4 3 21 0,-1-1-13 0,8 4 9 16</inkml:trace>
  <inkml:trace contextRef="#ctx0" brushRef="#br0" timeOffset="-14664.47">5978 13091 967 0,'-4'-2'358'16,"-1"-3"-60"-16,0 3-5 0,1-1-33 0,1-1-31 16,0 1-27-16,0 1-23 0,0-2 27 0,3 0-27 15,0 0-16-15,3 1-20 0,2 1-31 16,8-5 6-16,2 4-11 0,2-1-20 0,1 3 15 15,-7 1-24-15,3 0-15 0,4 0 1 0,21 17 0 16,-18-8-10-16,-3 2-6 0,-2 1-14 16,-4 2 6-16,1 0-4 0,-5 1 1 0,-2 2-8 15,-5-5-4-15,-1-12 9 0,0 14-6 16,0 1-8-16,-18 14-8 0,7-16 7 0,-3-1-13 16,-3 3 11-16,1-6-1 0,-2 0-36 0,1-1 11 15,2-2 0-15,-2 0-66 0,6-4-27 16,3-2-14-16,2 0-22 0,6 0-19 0,0 0-32 15,0 0 11-15,-10-7 16 0,11 4-101 16,2-1-25-16,8-6-33 0,-2 1-21 0,6-1 18 16,2-2 20-16,2 3 7 0,1-1 61 0,3-1 69 15,0 4 104-15</inkml:trace>
  <inkml:trace contextRef="#ctx0" brushRef="#br0" timeOffset="-14409.28">6230 13176 1191 0,'20'-10'138'0,"-3"0"-12"0,3 1-1 16,-2 0 1-16,-4-1 9 0,-1 0 4 0,-4 4 6 15,0-2-9-15,-2 0 13 0,0 2-12 16,-5 0 8-16,-1 1-18 0,-1 5 4 0,0 0 10 15,0 0-21-15,0-7-17 0,-14-3 14 0,8 9-13 16,0 1 26-16,-1 1-12 0,-12 3-4 16,4 3-2-16,-1 3-6 0,2 1 8 0,-1 2 5 15,4 2-10-15,0 1 4 0,3 2 4 0,2-1-11 16,2 1-11-16,3-1-5 0,1-9-4 16,0 3-15-16,12 16-4 0,-4-13-2 0,5-3-7 15,0 2-23-15,3-7-19 0,1 0-41 0,2-3-32 16,3-1 5-16,0 0-128 0,-10-2-29 15,4 0-63-15,25-11 27 0,-21 3-213 0,-2 1-48 16,-1-2 53-16,-2-1 40 0,0-1 30 16,-1 0 39-16,-3-3-6 0,0-3 18 0,-1 1 48 15,-1 3-6-15</inkml:trace>
  <inkml:trace contextRef="#ctx0" brushRef="#br0" timeOffset="-14002.21">6449 12759 526 0,'0'-6'340'0,"1"0"-9"0,-1 0-43 16,3 1-32-16,-2 0-17 0,3 2-30 0,-1-1-1 15,1 1-22-15,2 0-21 0,11-1 32 16,-1-1-28-16,-7 5-23 0,1 0-20 15,3 0 9-15,18 13-13 0,-15-4-4 0,-6 1-41 16,0 3 11-16,-3-2 2 0,-1 4-25 0,-5-3 8 16,-1-12-7-16,0 12-27 0,-14 14 17 15,6-13-4-15,2-1-6 0,-6 1-25 16,-1-2 7-16,3-1-12 0,1 0 20 0,-1-4 9 16,3 0-21-16,1-1-5 0,1-1-4 0,0-1-14 15,0 0 15-15,2 1-18 0,0-1 17 0,1-2-19 16,0 4 22-16,2-3-10 0,0-2 6 0,0 0 1 15,0 0-13-15,0 0-6 0,24 19 13 16,-10-13-10-16,7-1 1 0,5-1-33 0,0 1-28 16,2-1-73-16,0-1-39 0,2 1-47 15,-15-4 18-15,8 0-291 0,5 0 37 0,0 0 32 16,1 0 29-16,1 0 37 0,0 0-7 0,30 9 60 16,-33-9 1-16,0 0 14 0</inkml:trace>
  <inkml:trace contextRef="#ctx0" brushRef="#br0" timeOffset="-13770.59">7163 13001 860 0,'-1'4'408'0,"-1"0"-60"16,0 2 27-16,-2 10-21 0,2 4-16 16,1 1-15-16,0 4-25 0,1-13-12 0,0 7-33 15,0 3-24-15,11 27-24 0,-9-25-15 0,-1 2-26 16,1-4-5-16,0-1-29 0,0-2-23 15,-2-5-47-15,1-2-61 0,0-3-54 0,0-2 4 16,-1-2-121-16,0-5-102 0,0 0 28 16,0 0-273-16,-3 3 37 0,2-6 31 0,0 0 25 15,-1 0 24-15,0-3 44 0,-3-10 37 0,-3 2-2 16,0-2 56-16,-1 3-7 0</inkml:trace>
  <inkml:trace contextRef="#ctx0" brushRef="#br0" timeOffset="-13560.03">6911 13150 740 0,'-2'1'431'0,"0"0"-10"0,2-1-17 15,0 2-32-15,2-1-20 0,2 1-38 16,1-1-23-16,15 3-29 0,-1-2-31 16,6-1-29-16,2 1-19 0,2 2-47 0,4-4-64 15,-2 1-59-15,6-1-1 0,-4 1-168 0,1-1-90 16,1 1 22-16,-20-1-271 0,12 0 38 15,3 0 46-15,2 0 38 0,1 0 32 0,-1 0-14 16,-1 0 46-16,-3 0 23 0,0 0-39 0</inkml:trace>
  <inkml:trace contextRef="#ctx0" brushRef="#br0" timeOffset="-13142.91">7699 13164 212 0,'0'-5'535'0,"0"1"-118"0,0-1 14 16,-1 0-40-16,-1-1-39 0,-2 0-14 0,1 3-41 15,-7-8-7-15,0 4-34 0,-1 1-22 0,1 4-15 16,10 2-27-16,-15 0-20 0,-17 12-7 0,15 2-4 16,-2 2-17-16,2 0-2 0,2 2-25 15,1 1-9-15,-1 1-3 0,5-2 1 16,4 1-29-16,-1-1 8 0,4-2-8 16,3-4-4-16,0-12-14 0,0 9 5 0,0-2-22 15,19 8-4-15,-7-14-15 0,3 0-21 0,-6-1-15 16,6 0-9-16,19-11-8 0,-15 2 1 0,1-1-20 15,-3-1-8-15,-2-3 4 0,2 0 1 16,-2 2-13-16,-3-3 20 0,-1 4 8 0,-4 3 10 16,-2 1-7-16,-3 2 9 0,3 2 8 0,-2 1-1 15,-2 2 19-15,0 0 8 0,-1 0 17 16,0 0 9-16,0 12 7 0,0-5 3 0,-1 12 20 16,1-10 3-16,0 5-18 0,0 2-1 15,0 1-3-15,12 22-6 0,-3-21 8 0,0-3-11 16,1 0 5-16,-2 0 0 0,4-3-34 15,-1-2-44-15,-1-6-43 0,4 4 9 0,-4-4-135 16,-2-3-83-16,-8-1 28 0,0 0-311 0,7 0 36 16,-7 0 44-16,0 0 38 0,0 0 39 15,10-1 42-15,-13 1 12 0,-2 0 25 0,-14 2-2 16,6-2 5-16,-8 0 37 0</inkml:trace>
  <inkml:trace contextRef="#ctx0" brushRef="#br0" timeOffset="-12504.72">4772 13776 763 0,'-1'3'309'0,"2"0"-5"0,0 1 8 16,3-1-20-16,8 5-35 0,4-1 43 16,9-2-11-16,7 1-20 0,1-3-16 0,6-1-34 15,7-1-19-15,10 0-16 0,-26-1-3 0,20 0-17 16,11 0-20-16,9 0-1 0,7 0-12 0,8 0-12 15,6 0-28-15,5 0-4 0,104 9-3 0,-94-9-6 16,2 1-9-16,5 1-4 0,3-2-4 16,4 0-18-16,-57 0 1 0,30 0-5 0,14 0-1 15,9 0-10-15,4 0 1 0,1 0-2 16,-1 0-4-16,-1 0-5 0,-3 0 1 0,109 5-3 16,-126-4-7-16,-3 4-3 0,-7 1-4 0,-6-1 2 15,-11-1 11-15,-8 0-11 0,-8 0 13 16,-7-4-11-16,-8 3 0 0,-3-1-1 0,-7 3-3 15,-15-5-4-15,6 0-17 0,1 0-20 0,-4 0-34 16,-3 0-30-16,-3 0 9 0,-3 0-71 0,-3 0-19 16,-7 0-28-16,6 0-42 0,3-10 25 15,-9 8-274-15,0 2 18 0,0-2 24 0,-2 1 35 16,-3-1 30-16,-11-1 38 0,-2-1 19 0,-3 4 49 16,-4-3-3-16,-7 3 1 0</inkml:trace>
  <inkml:trace contextRef="#ctx0" brushRef="#br0" timeOffset="-11274.34">6246 14246 556 0,'0'0'293'15,"14"0"-40"-15,-14 0 0 0,0 0-34 0,0 0 12 16,0 0 12-16,14 0-18 0,-14 0 2 0,0 0-27 15,0 0-23-15,0 0-19 0,0 0-16 16,0 0-17-16,0 0 0 0,0 0 0 16,0 0-12-16,-15-6-30 0,2 1 0 0,-1-1 1 15,-1 0 4-15,2-1-20 0,5 2-7 0,-3-5-6 16,2 4-19-16,3-2 5 0,1 3-4 16,3-1 5-16,0 0-23 0,2 2 19 0,0 4-23 15,0 0 19-15,0 0-23 0,15-15 15 0,1 11-7 16,-1 1-10-16,-1 3-7 0,-5 0 16 15,21 10 13-15,-13 0-8 0,-1 4-10 0,0 2 14 16,-1 1-6-16,-3 2 1 0,-2 1 2 0,-4 2 14 16,-2 2 18-16,-2-2-10 0,-2-11 7 15,0 5-12-15,-10 21 12 0,1-19-9 0,0-1 3 16,-3-1 5-16,-1-2-7 0,-4-2-2 0,0-1-11 16,-5-1 3-16,-2-2-4 0,-2-1-11 15,2-2 3-15,1 0-13 0,0-2-22 0,12-3-15 16,-7 0 3-16,-2 0-10 0,2 0 3 15,-19-13-9-15,26 10-5 0,-2-5 7 0,4 3 0 16,5-2-6-16,3 3 18 0,2-3-10 16,-1 7 22-16,11-17-10 0,0 7 9 0,2 1 8 15,3 2 14-15,4 0 0 0,-1 4 25 16,3 3 0-16,-12 0 10 0,7 0 3 0,21 12 9 16,-16-3 0-16,-2 1 5 0,-1-2-2 0,-1 3-4 15,-3 1-9-15,-1 1-2 0,-2-1-18 16,-1-3 7-16,-5-1-12 0,0-1-19 0,-2-1-38 15,0-4-34-15,-1 3 6 0,-1-3-100 0,1-1-44 16,-2 0-86-16,0-1 27 0,-1 0-251 0,0 0 24 16,0 0 42-16,7 0 32 0,14-18 17 15,-4 7 41-15,1-1 34 0,4-4 4 0,-1 0 36 16,1-1 16-16</inkml:trace>
  <inkml:trace contextRef="#ctx0" brushRef="#br0" timeOffset="-10768.49">6697 14280 510 0,'8'-8'487'0,"3"1"-89"15,-4 2-42-15,-3 3-18 0,-2-1-12 0,-1 6-15 16,-3 1-10-16,-1 1-21 0,-3 8-18 0,-2 3-12 16,1 1-19-16,0 3-19 0,-1 0-32 15,3-1-12-15,0 2-16 0,2-6-12 0,2 4-5 16,1-13-27-16,0 3 1 0,0 0-19 16,0-1-11-16,11 5 6 0,0-2-16 0,-2-9-13 15,0 0 14-15,1-3-28 0,-10 1 7 0,12 0-25 16,17-11-14-16,-12 4-8 0,0-4-11 15,0-4-8-15,0 0-6 0,-2-2-11 16,-3-2 0-16,0 0 7 0,0 4-4 0,-3-3 8 16,-2 2-1-16,2 2 4 0,-3 6-2 0,-2-1 1 15,-2 4 8-15,1 2-7 0,-1 3-6 0,-2 0 5 16,0 0 15-16,0 0 2 0,4 12 6 0,-2 8 19 16,-2-1 8-16,1 3 9 0,2 3 9 15,-1 1 4-15,0 5 6 0,2-2-2 0,0 1 1 16,0 1-1-16,1 1 12 0,-2-1-31 15,0 0 11-15,1-2-9 0,-3 3 10 0,-1-18-8 16,0 5 1-16,0 1-2 0,-13 22 5 0,5-26 17 16,0-2-11-16,-4-2-9 0,-1-6 6 15,-4-1-12-15,2-5 7 0,5 0-12 0,-5 0 1 16,-21-15-10-16,17 4 12 0,3-3 11 16,2-3-31-16,4-1-18 0,3-2 5 0,2 0-21 15,5-1 4-15,0 11-11 0,11-19-21 16,0 8-16-16,3-2-13 0,3 7-14 15,7-2-28-15,4 0-38 0,6 2 16 0,2 3-105 16,3-3-60-16,3 1 27 0,-1-1-307 16,1 1 32-16,-1 2 59 0,3 0 22 0,2-1 43 15,2 2 52-15,3-2-11 0,3 1 40 0,3-1 56 16,3 4-2-16,4-3 27 0</inkml:trace>
  <inkml:trace contextRef="#ctx0" brushRef="#br0" timeOffset="-10077.15">8660 13955 840 0,'6'12'378'0,"0"0"-54"0,1 1-11 0,-4-4-45 15,2 1-36-15,-2-3-28 0,-1-2-21 0,0 0-22 16,0-1 7-16,1-1-9 0,-3 0 0 0,2-1-16 16,-1 1-5-16,-1-1-8 0,0-1-7 15,0-1-18-15,-2-1-26 0,0 1 10 0,-1-3-17 16,0-2-8-16,0 1 0 0,-3-8-28 0,4-1-4 15,0-4-38-15,2 10-3 0,0-6 6 0,0-3-3 16,11-18-6-16,-5 18 5 0,6 1 6 16,-3 3-20-16,3 2 2 0,0 1 51 15,2 4-7-15,3 2-4 0,-2 3 24 0,-5 0 22 16,4 0-12-16,19 15 18 0,-12-5-14 0,-3 2 5 16,-2 3 1-16,0 1 2 0,-1-1-14 0,0 1 1 15,-5-3-9-15,-2 2 5 0,-2-1-9 16,0 0-2-16,-5-4-8 0,-1-3 3 0,0 0-1 15,1-2-7-15,-1-5 9 0,0 0-3 16,0 0-4-16,0 0-4 0,0 7 1 0,0-7-6 16,-15 5-3-16,12-6 3 0,0-2 3 0,1-2-12 15,0 0-7-15,-2-10-4 0,4-3-20 0,0 2 2 16,0 7 9-16,0-3-3 0,15-15-11 0,-6 12 2 16,1 1 3-16,1 2 11 0,4-3-9 15,2 6 7-15,2 4 5 0,1-1 4 0,5 3 9 16,-1 2 4-16,-14 1 5 0,6 0 2 0,3 0 12 15,21 15 3-15,-21-6 0 0,-2-1-1 16,-5 6 3-16,-1-4 0 0,-2 4-6 0,-2-3-2 16,-2-2 3-16,-3 3-7 0,-2-12-12 15,0 7 0-15,0 0 10 0,0 0-20 16,0-7-22-16,-22 20-35 0,13-15-44 0,0 0 10 16,0-2-112-16,1-2-47 0,1 0-53 0,7-1 27 15,-8 0-265-15,8 0 20 0,-15-10 53 16,13 6 25-16,0-2 33 0,4-1 27 15,3-8 25-15,8-2 38 0,6-1 20 0,-1 2-6 16</inkml:trace>
  <inkml:trace contextRef="#ctx0" brushRef="#br0" timeOffset="-9746.27">9453 13812 947 0,'0'1'362'16,"1"2"-30"-16,-2 0-41 0,0 0 47 15,-2 3-26-15,0 0-21 0,-3 7-28 0,1 1-9 16,0-4-26-16,1 1-28 0,-2 2-8 0,2-3-10 15,2-1-14-15,1 1-18 0,1-3-10 0,0-7-11 16,0 0 4-16,0 8-18 0,20 8-16 0,-10-12-5 16,0-3-5-16,2 1-14 0,6-1-9 15,-7-1-2-15,4 0-6 0,4 0-15 0,21-12-16 16,-17 4-14-16,-2-3-1 0,-3 0-6 16,1-1-10-16,-1-2-3 0,-3-1-5 0,-2 1 6 15,-4-1-4-15,1 3 3 0,-7 1 2 0,-3 11-2 16,0-10-9-16,-17-10 11 0,3 12 3 15,-3 4-1-15,-3 0 1 0,-2 2-1 0,11 2-24 16,-7 0-27-16,-1 0 4 0,-1 0-26 0,-17 11 7 16,21-6-91-16,4-3-12 0,3 3-41 15,4-3-22-15,1 2-25 0,4-1 22 0,3-1-258 16,1 0 16-16,12 4 52 0,5-1 37 0,4 2 17 16,4-4 1-16,1 4 50 0,6-4 16 0,-4 4-14 15</inkml:trace>
  <inkml:trace contextRef="#ctx0" brushRef="#br0" timeOffset="-9204.83">10103 13890 838 0,'14'-5'350'0,"2"0"-33"16,-2 0-3-16,-4 1-40 0,-4-3 36 15,-3-1-15-15,-3 1-22 0,-1 0 2 16,1 7-21-16,-12-20-26 0,0 7-8 0,-2 4-20 16,-3 0-26-16,-2 6-14 0,-1-4-19 0,1 5-11 15,-1 2-5-15,9 0-20 0,-3 0-12 0,-22 12-11 16,18-3-5-16,1 2-5 0,2 3-20 15,0 0 8-15,4 3-9 0,1-2 1 0,3 2-9 16,3-1 0-16,4-11-5 0,0 6-2 16,13 15-7-16,-8-17 5 0,7-1-12 0,1-1 7 15,3-2-9-15,3-3-15 0,2-2-26 0,-10 0-16 16,4 0-6-16,25-14-31 0,-19 6-12 16,2-3-13-16,-3-2 10 0,0-1-66 0,-3-3-17 15,0-3-13-15,-2 1 0 0,0-3-1 0,-3-2-2 16,0-2 14-16,-2-1 26 0,-3 0 10 0,-1-2 21 15,-1 0 9-15,-2-2 26 0,-2 4 26 0,-1 13 15 16,0-6 16-16,-11-24 23 0,5 22 13 16,-3-1 7-16,-1 1 19 0,-2 3-2 0,0 0 20 15,-1 5 5-15,3 0-2 0,-2 1 6 16,2 2-7-16,2 6 34 0,3 1-12 0,-3 2 1 16,2 2-3-16,6 0-2 0,0 0 17 0,-13 11 27 15,7 5 5-15,3 2 11 0,1 6 11 16,2-10 17-16,0 9-7 0,0 3 0 0,15 34-13 15,-7-25-15-15,-2-1-4 0,1 1-19 0,3 0 5 16,-3-2-17-16,2-1-12 0,-3-3-7 16,5 0-7-16,-3-5-16 0,1-1-29 0,0 3-34 15,-1-5-39-15,1-4-35 0,1-4-51 16,2-1 14-16,0-3-110 0,2-2-48 0,3-2-66 16,3-2 30-16,0-3-253 0,1 0 48 0,-7 0 26 15,8 0 64-15,30-12 37 0,-20 8 26 16,2 0 11-16,1-3 25 0,1 5 19 0,3-1 21 15,3 3 5-15</inkml:trace>
  <inkml:trace contextRef="#ctx0" brushRef="#br0" timeOffset="-8902.53">11118 13815 529 0,'1'-3'368'0,"0"0"-44"0,-1-1-37 16,1 4 12-16,-2 0-39 0,1 4 26 0,0 2 24 16,-1 1-8-16,1 15 0 0,0-10-12 0,0 10 1 15,0 4-10-15,12 30-31 0,-10-19 2 16,-1-4-37-16,1 3-9 0,-1-1-32 16,0-2-6-16,0 1-24 0,0-1-18 0,-1-18-11 15,0 7-16-15,0 2-24 0,0-2-53 0,0-2-41 16,-11 15-29-16,8-24-57 0,-2-5 11 15,1-3-137-15,-5-3-78 0,2-2 28 0,0-1-306 16,-4-6 54-16,0-2 37 0,-1-3 45 0,4-2 30 16,0-1 26-16,4-2 44 0,0-3 0 15,-1 1 36-15,2-1 14 0,-2 1 3 0</inkml:trace>
  <inkml:trace contextRef="#ctx0" brushRef="#br0" timeOffset="-8674.92">11061 13851 517 0,'14'-17'440'0,"0"-3"-57"16,1 4-52-16,2-1 24 0,1 0-23 0,-2 7-20 16,6-1-13-16,-1 3-14 0,0 3-22 15,3 2-13-15,0 2-15 0,-12 1-27 0,3 0-16 16,19 17-18-16,-17-6-12 0,-4 0-31 0,-4 3-11 16,-1 3-2-16,-6-1-7 0,-2-6-22 15,0 2-16-15,-12 19-36 0,2-16-46 0,-4 2-59 16,-1-2 7-16,0-3-166 0,-8-2-108 0,-1-3 31 15,-3 3-238-15,-1-3 51 0,-2-2 33 0,0 2 29 16,-1-5 38-16,-2 3 40 0,-2 0-5 16,-1-3 25-16,-3 3 14 0,0-1 38 0</inkml:trace>
  <inkml:trace contextRef="#ctx0" brushRef="#br0" timeOffset="-7465.71">4741 15552 448 0,'0'0'379'0,"0"0"-56"0,0 13-35 16,0-13-19-16,-13 0-12 0,13 0-47 15,0 0 30-15,0 0-35 0,0 0-22 0,0 0 36 16,0 0-3-16,18 26-18 0,6-26-5 0,-10 0-23 16,7 0-16-16,5 0-16 0,3 0-13 15,0 0-16-15,-1 0-14 0,2 0-4 0,-2 0-26 16,0 0-59-16,-1 0-1 0,-1 0-155 0,20 9-55 16,-37-9 17-16,3 0-334 0,-2 0 45 15,-3 0 26-15,-7 0 39 0,0 0 51 0,12 5 18 16,-15-2 12-16,-2-3 28 0,-7 7 31 15</inkml:trace>
  <inkml:trace contextRef="#ctx0" brushRef="#br0" timeOffset="-7257.15">4710 15847 1021 0,'-6'6'419'15,"4"-1"-16"-15,4 2-1 0,3-2-40 16,9 4-22-16,5-4-39 0,3-1-36 0,2-1-27 15,5 1-35-15,1-3-13 0,2 4-40 0,-17-5-58 16,10 0-80-16,5 0-2 0,1 0-172 16,-2 0-86-16,33-11 22 0,-33 8-269 0,-3-1 49 15,-3 0 18-15,-2-1 32 0,2 1 35 16,-1 3 24-16,2-2 25 0,-10 3 27 16,9 0 4-16</inkml:trace>
  <inkml:trace contextRef="#ctx0" brushRef="#br0" timeOffset="-5955.69">5856 15225 322 0,'0'0'428'0,"0"0"-46"15,-14 0-50-15,14-12-22 0,0 12-42 0,-23-17-31 16,21 14-11-16,0 1-26 0,-1 1 18 15,2-3-35-15,0 0-40 0,2 1-3 16,2 0-5-16,0 2-27 0,1-2 9 0,2 3-12 16,1 0-11-16,1 3-10 0,10-1-8 0,0 4-25 15,-2 5 2-15,-1 2-11 0,0-1-5 16,-1 5-2-16,-5-1-7 0,-2 3-10 0,-2 1-2 16,-1-2-4-16,-4 0 8 0,0-8 10 0,0 2-11 15,-11 18 0-15,4-14-7 0,-2 1 4 0,-2-4-6 16,1 0-3-16,0-4-12 0,-5-1 18 15,3 0 10-15,-3-3-19 0,0-1 21 16,3-1-25-16,2-3 8 0,2 4-12 0,1-3 14 16,3-1 8-16,-1 2-2 0,2-2-2 0,1 0 0 15,1 0-1-15,0 0-8 0,2-1-5 0,2 2-7 16,1-1 2-16,2 1 0 0,0 0 0 16,13 5 10-16,-2 1-21 0,-2 1 3 0,2 3-18 15,-1 1 4-15,0 1 27 0,-3 1 3 0,0 0-1 16,-2 0-1-16,-1 1 2 0,-1-1 19 15,-4 2-5-15,-1-4 11 0,-2-3 4 0,-1 0-5 16,-1-9 25-16,0 11 5 0,-14 10-2 0,4-9-6 16,-1-5 6-16,-1 1-12 0,-4-1-4 0,-2-2 2 15,0-3-5-15,7-2-26 0,-4 0-33 16,-4 0-20-16,-20-13 4 0,20 7-93 0,1-4-38 16,2-3-44-16,3-2-45 0,4 1 24 15,1-1-175-15,8 8-43 0,0-2 10 0,0-3 31 16,15-14 28-16,-4 14 26 0,8-2 16 0,-1 2 9 15,4-2-1-15,1 3 45 0</inkml:trace>
  <inkml:trace contextRef="#ctx0" brushRef="#br0" timeOffset="-5725.08">6304 15400 536 0,'8'0'393'15,"-3"-2"-69"-15,0 2-25 0,-2 2-8 0,0 2-36 16,1 0 41-16,5 8-14 0,-3 1-15 0,3 4-17 15,3 1-11-15,0 4-18 0,3-2-20 16,-2 2-21-16,2-3-19 0,-1 3-17 0,-1-5-15 16,0 0-14-16,0-2-7 0,-1-3-25 0,-3 0-26 15,-1-1-51-15,0-2-2 0,-2-5-67 16,-2-1-89-16,-4-3-49 0,0 0-73 0,0 0 24 16,0 0-239-16,0 0 6 0,2-14 60 15,-4 9 26-15,-2-9 24 0,0 4 15 0,-3-3 32 16,2 3 18-16,-1-3 38 0</inkml:trace>
  <inkml:trace contextRef="#ctx0" brushRef="#br0" timeOffset="-5492.95">6485 15430 605 0,'1'-5'455'0,"-1"-1"-25"0,-1 3-24 16,0-1-52-16,1 1-33 0,-1 1-37 0,-2 2-10 15,0 0-19-15,0 1-13 0,-1 2-28 16,-7 10-17-16,-3 0-9 0,0 2-19 0,-3 2-28 15,1 2-10-15,-2 1-8 0,4-2-16 0,-3 1-9 16,0 1-38-16,0-2-23 0,3 2-45 16,-1-3-52-16,2 0 6 0,0-2-107 0,4-4-35 15,3-1-42-15,3-5 24 0,2-3-241 0,1-2-31 16,3-1 48-16,1-1 31 0,1-1 28 16,8-5 16-16,0 0 25 0,4-3 20 0,3 1-9 15,-2-4 12-15</inkml:trace>
  <inkml:trace contextRef="#ctx0" brushRef="#br0" timeOffset="-5224.24">6865 15344 310 0,'14'-8'530'0,"-6"1"-110"0,-1 3-59 0,-3-1-49 16,0 3-11-16,-1-1-55 0,0 2-15 15,0 1 0-15,-2 1-5 0,0 2-1 0,1 2-13 16,-1 1-3-16,3 12-14 0,0 1-18 0,0 2-7 15,-2 0-9-15,2 0-14 0,-1 1-12 16,0-3-18-16,-1 2-15 0,1 0-11 0,0-3-12 16,-1 0-13-16,0-7-11 0,-2 0-37 0,1-2-42 15,2-4-44-15,-2 2 6 0,0-3-71 16,0-2-45-16,-1 0-44 0,2 0-70 0,-3-3 29 16,2 1-248-16,-1-1 25 0,0-1 53 0,0 0 17 15,0 1 37-15,0-3 23 0,0 0 26 16,0 0 29-16,0-3 1 0</inkml:trace>
  <inkml:trace contextRef="#ctx0" brushRef="#br0" timeOffset="-3824.02">7076 15137 806 0,'0'0'292'16,"-14"0"-25"-16,14-13-18 0,0 13 7 0,0 0-13 15,-14 0-14-15,14 0-12 0,-20-16-26 16,16 15 12-16,1-1-30 0,0-1-2 0,1 1-7 16,0 2-14-16,0-3-2 0,2 1-18 0,0 0-16 15,2-2-9-15,0 2-20 0,3-2-3 16,-1 1 2-16,2-1-20 0,8-3-10 0,-2 4 2 15,0 0-15-15,-12 3 3 0,8 0-8 16,13 14 10-16,-11-4-18 0,-1 3-11 0,-2 2 3 16,-4 0 10-16,-2-1-10 0,-1 4-4 0,0-10 11 15,0 6-8-15,-12 15-8 0,6-13-5 0,-2-4 16 16,-1 2-6-16,-1-4-6 0,0 1 8 16,0-1-9-16,0-2-1 0,1-1 3 15,1-1-7-15,2-2 7 0,-1-3 7 0,2 1-13 16,-1-1 20-16,3 1-17 0,0-2 0 0,0 0-3 15,3 0 6-15,0 0-3 0,0 0-13 0,0 0 3 16,-3-2 12-16,6 0-8 0,0 1 3 16,2 0-3-16,1-1 1 0,0 1-7 0,2 1 13 15,11 0-14-15,0-1-2 0,-1-1-3 0,3 1 3 16,0 1-27-16,-2-1-19 0,-10 1 6 16,3 0-70-16,1 0-27 0,-2 0-35 0,-2 0-30 15,0 0-48-15,-3 0 23 0,1 0-260 16,-7 0 37-16,8 0 35 0,-2 0 21 0,-6 0 60 15,9 0-14-15,-2 0 37 0,1 0 4 0,9 0 5 16</inkml:trace>
  <inkml:trace contextRef="#ctx0" brushRef="#br0" timeOffset="-3511.69">7766 15379 406 0,'0'-3'346'0,"0"2"-29"0,-2 2-31 0,2 0 4 16,-1 1-9-16,1 2-34 0,-1 2 36 16,1 2-13-16,0 11-14 0,0-10-2 0,0 7-11 15,0 2-17-15,0 3-16 0,0 1-28 16,0-3-11-16,0 1-24 0,0-2-2 0,0 2-22 15,0-4-13-15,0-3-12 0,0-3-21 0,0-2-44 16,0-1-50-16,0 0 1 0,0-7-129 0,0 0-85 16,0 0 23-16,-1 10-315 0,1-11 33 15,0-1 16-15,1 0 63 0,-2-1 16 0,1-1 43 16,-2 3 17-16,0-3 18 0,-4 0 15 0,2 0 7 16</inkml:trace>
  <inkml:trace contextRef="#ctx0" brushRef="#br0" timeOffset="-3291.6">7579 15550 716 0,'-3'-2'472'15,"0"2"-31"-15,1-1-59 0,0-1-22 16,3 2-26-16,-1 0-24 0,5 0-25 0,2-2-28 16,0 1-14-16,14 0-39 0,2-1-9 15,2 1-28-15,2 0-21 0,-1-3-38 0,-1 4-40 16,-13 0-71-16,7 0-13 0,3 0 0 15,-1 0-155-15,3 0-54 0,-2 0 21 0,0 0-294 16,20-12 36-16,-23 11 25 0,-1-1 54 0,2 0 0 16,-1 2 13-16,1-3 41 0,2 2 17 15,3 1 13-15</inkml:trace>
  <inkml:trace contextRef="#ctx0" brushRef="#br0" timeOffset="-2308.49">8207 15334 921 0,'0'0'370'16,"14"0"16"-16,-14 0-29 0,0 0-50 0,0 0-36 15,0 0-25-15,0 0-26 0,28 13 17 0,-25-9-18 16,4 8-21-16,0 2-9 0,-2 4-5 16,0 2-21-16,-4 3-1 0,2 2-14 0,-2-2-8 15,1 0-27-15,0 1-6 0,-2 0-7 16,3-2-10-16,-3-1-16 0,2 1-7 0,0-3-4 16,-1-2-33-16,0 1-35 0,0-6-29 0,1-2 2 15,-1-1-131-15,0-4-24 0,-1-5-47 16,0 0-55-16,0 8 30 0,0-8-237 0,0 9 18 15,0-4 28-15,0-5 53 0,0 7 17 0,0 0 19 16,-11 6 9-16,2-1 55 0,1-1 0 16,3 5-14-16</inkml:trace>
  <inkml:trace contextRef="#ctx0" brushRef="#br0" timeOffset="-1517.38">5582 16133 386 0,'-2'3'324'0,"2"2"-39"15,1-1-18-15,0 2-7 0,3-1-6 0,6 5-12 16,2 1-12-16,7-3-30 0,2-2-21 0,1 1 17 16,10-2 31-16,-2 0-35 0,1-2 10 0,6-3-16 15,7 1-9-15,-19-1-12 0,16 0-8 0,10 0-8 16,9 0-31-16,7 0 2 0,3 0-12 16,83-11-15-16,-59 11-5 0,6-1-4 0,5-1-11 15,-1 2-9-15,3-2-9 0,1 1-10 16,3 0 2-16,1-2-8 0,1 0-3 0,1-1-4 15,0-1-1-15,-1 3-10 0,-6-3 6 0,1 2-16 16,-3-1 6-16,-1 1-9 0,-7-3 9 0,-1 2-9 16,-5 0-9-16,-7 0 11 0,-5 0 4 15,-7 0-8-15,-7 1-5 0,-6-1 4 0,-10 3-1 16,-3-3-2-16,-6 2 2 0,-6 0-3 16,-3-2 5-16,-3 4-6 0,-2-3 3 0,-5 2-8 15,-4-1-1-15,-3 1-6 0,-4 0 4 0,-3 0-27 16,-3 1-21-16,0-1-11 0,1 1 7 15,-4-2-63-15,0 2-14 0,-1 0 0 0,-2 1-26 16,1-2-17-16,-2 1-14 0,-2 0-18 0,2 0 20 16,-1 0-203-16,-2 0-74 0,0 0 48 15,-2 0 27-15,0 0 9 0,-1 0 14 0,-6 0 39 16,-4 0 24-16,-2 0 8 0</inkml:trace>
  <inkml:trace contextRef="#ctx0" brushRef="#br0" timeOffset="-465.57">6600 16484 661 0,'4'0'279'0,"-4"0"-22"0,0 0-36 16,0 0-15-16,0 0-25 0,0 0 4 0,0 0-26 15,0 0-6-15,0 0-23 0,0 0-2 16,0 0-8-16,0 0 6 0,0 0-24 0,0 0 14 16,0 0-11-16,0 0-20 0,0 0 14 0,0 0-11 15,-9 3 3-15,6-4 2 0,0-3-10 0,0 1 4 16,1 0-9-16,0-3-12 0,4 1-10 15,-3-2-4-15,2 0-6 0,-1 0-5 0,10-17-1 16,3 10-4-16,2 3-12 0,3-1-2 16,-3 4 30-16,6 3-24 0,-5 4 14 0,-5 1-22 15,4 0 9-15,19 14-4 0,-16-2-2 16,-1 4 3-16,-4 2 5 0,-1 2-14 0,-2 1 18 16,-4 2-12-16,0-1 24 0,-3 0-21 15,-3-12 15-15,0 6-3 0,0 0 13 0,-13 16-6 16,8-19-1-16,-4 0-10 0,0-1-7 0,-1 0-2 15,0 1-10-15,-1-4-4 0,-2-2 9 0,-3 2-15 16,4-6 4-16,-4 2-11 0,-2 1-11 16,2-3 5-16,4 0 2 0,0-1-15 15,1 0-10-15,11-2 2 0,-9 0 32 0,1 0-19 16,2 0 6-16,6 0-6 0,-8 0-13 0,-4-11 14 16,9 7 17-16,2 0 3 0,0-1-9 0,1 1 12 15,2 0 24-15,1 0-3 0,2 2 11 16,0-1 10-16,14-1 13 0,-1-1-4 0,1 2 4 15,-9 3 5-15,4 0-10 0,23 13-11 16,-17-8 6-16,0 1-2 0,0 2-21 0,0-1 11 16,-2 0-7-16,0 0-15 0,-2 0-14 15,-5-4-43-15,4 2-11 0,-1 1 4 0,0-3-120 16,-5-1-39-16,-9-2-47 0,10 0-44 16,4 0 31-16,3 0-272 0,22-16 32 0,-21 11 55 15,0-4 32-15,-3-3 31 0,2-1 32 0,4-1 11 16,-5-2 22-16,1 1 19 0,-3 1 0 15</inkml:trace>
  <inkml:trace contextRef="#ctx0" brushRef="#br0" timeOffset="-246.5">7262 16460 461 0,'1'-3'441'0,"0"1"-47"16,1 1-42-16,0 2-48 0,2 1 26 0,-1 1-20 15,6 9 0-15,1 0-23 0,1 1-28 16,0 2-8-16,2 3-27 0,3 1-20 15,-2 0-21-15,2-3-22 0,-1 1-20 0,0-3-8 16,-2 0-25-16,-1 0-31 0,0-4-38 0,-1 1-39 16,-4-7-38-16,3 0 4 0,-4-2-110 0,0-2-55 15,-6 0-47-15,0 0 24 0,0 0-295 16,13-10 38-16,-11 7-1 0,0-2 31 0,-1 1 58 16,-2-2 49-16,2 3-1 0,-1-4 34 0,1 0 11 15</inkml:trace>
  <inkml:trace contextRef="#ctx0" brushRef="#br0" timeOffset="-30.43">7522 16436 306 0,'0'-5'516'0,"0"1"-52"15,-2 1-47-15,2 0-54 0,0 2-42 0,0 1-9 16,-4 1-11-16,0 2-15 0,-6 6-26 0,-2 3-11 16,-2 3-33-16,-2-1-23 0,-2 3-14 0,2 0-10 15,0-1-21-15,-3 1-11 0,3 1-27 16,0-1-35-16,0 0-31 0,-1 0-52 0,5-3-37 15,1-1 4-15,3-2-128 0,3-6-47 16,2-2-67-16,4-4 27 0,1 1-256 0,2-2 26 16,1 0 44-16,2-2 37 0,7-4 20 0,5 0 22 15,-2-1 46-15,4 0 28 0,5 2-43 16</inkml:trace>
  <inkml:trace contextRef="#ctx0" brushRef="#br0" timeOffset="354.1">7845 16448 700 0,'15'-7'487'0,"-4"2"-65"16,-1 3-58-16,-5 4-22 0,-4-2-18 0,-1 2-36 16,-2 1-6-16,0 1-24 0,0 0-42 15,-3 0-15-15,-1 8-21 0,-2 0-11 0,3-4-17 16,1 1-17-16,2-2-11 0,0 0-23 0,2-2-2 16,-1 1-3-16,1-2-15 0,0-4-6 15,0 0-12-15,0 0-1 0,0 7 2 0,18 12-15 16,-8-13 0-16,5-2-19 0,0 1 10 0,-2-3-2 15,5 1-11-15,2-1-4 0,0 3-1 16,0-3-8-16,0 0 1 0,-2 2-3 0,-2 2-6 16,1-1 10-16,-2 0-18 0,1 2 9 15,-4 1-1-15,-1 0-4 0,-4-2-10 0,-1 2 10 0,-3-1-8 16,-3 0 10-16,0-7 9 0,0 0-5 16,0 13 1-16,-15 10 2 0,2-11 7 0,1-5-6 15,-5 6 4-15,-2-6-1 0,-1-2-5 16,-3 1 11-16,-1-5-29 0,-2 0-24 0,0 0-38 15,0 2 5-15,14-3-111 0,-5 0-6 0,-2 0-55 16,-19-12-50-16,23 6 27 0,2 0-281 16,4 0 36-16,4 1 39 0,1 1 33 0,1-1 29 15,2-1 32-15,1 6 11 0,0 0 14 16,0-7 67-16,0-1-4 0</inkml:trace>
  <inkml:trace contextRef="#ctx0" brushRef="#br0" timeOffset="649.88">7845 16433 353 0,'-2'-2'562'16,"0"2"-89"-16,1-2-60 0,0 1-23 15,-1-1-23-15,2 2-39 0,0-2-21 0,3 4-10 16,1-4-28-16,2 1-5 0,9-2-44 0,5 1-15 15,0-2-3-15,6 1-21 0,1-2-15 0,3 3-33 16,1-5-3-16,2 7-18 0,-1-2-31 16,-1-1-40-16,-4-1-41 0,-2 2-59 15,1-1 6-15,-2 0-133 0,-6 0-50 0,-1-1 24 16,1 0-343-16,2 1 16 0,-1-2 59 0,1-2 35 16,1 0 33-16,3 1 28 0,0 2 18 0,6-2 38 15,0 4 18-15,6-3 10 0,3 1 13 16</inkml:trace>
  <inkml:trace contextRef="#ctx0" brushRef="#br0" timeOffset="1710.71">9627 16090 451 0,'-3'-2'389'0,"0"1"-48"16,1 1-34-16,0-1-37 0,0 1-51 15,-1 1-8-15,1-1-23 0,-2 3-22 0,2-1-18 16,-2 1 67-16,2 2 1 0,-1-1-30 0,1-1-8 16,-2 3-17-16,1-3-9 0,0 2-16 15,0-2-15-15,-1 2-17 0,2-3-4 0,0 0-13 16,0 1-8-16,0 0-11 0,0 0 11 0,1 0-11 15,-1-3 0-15,0 3-4 0,0-3-17 16,1 2 3-16,0-2 1 0,-1 0 0 0,2 2-9 16,-1-2-15-16,0 0 7 0,0 1-14 15,1 0 6-15,0-1-9 0,0 0 4 0,0 0 0 16,0 0 4-16,0 0-13 0,0 0 8 16,0 0-4-16,0 0 2 0,0 0-10 0,0 0 3 15,0 0 2-15,0 0 2 0,0 0 4 0,0 0-15 16,0 0 13-16,0 0-9 0,0 0-13 15,0 0 17-15,-8 8-16 0,6-8 6 0,2 1 0 16,0 1 2-16,-1-2-7 0,0 1 12 0,1 0-6 16,0 1 0-16,0-2-4 0,0 0 9 15,0 0 5-15,0 0 4 0,0 1-1 0,0-1 10 16,1 0 8-16,-1 0 6 0,0 0-4 16,0 0 6-16,0-1-4 0,0 1-7 0,1 0 11 15,-1-3-14-15,0 2 4 0,0-2-7 0,1-1-13 16,-1-1 7-16,0 0 5 0,1-2-6 15,-1-1 5-15,0-1-4 0,8-21-3 16,-3 11-15-16,1 0 13 0,0 4-12 0,1 0 3 16,2 1 2-16,-1 2-7 0,1 0 10 0,-2 4-9 15,4-1-4-15,-3 1 6 0,0 4-14 0,2 1 8 16,0 2-1-16,-10 1 11 0,15 0-4 0,1 0 0 16,19 15 5-16,-18-4-14 0,0-1 14 15,-1 4 2-15,-2 0 1 0,2-1 0 0,0 3-9 16,-6-2-2-16,-2-1 9 0,0-1-3 15,0 0 3-15,-4-4-1 0,-1 0-11 0,0-3 16 16,-1 0-8-16,-1-1 1 0,-1 0 5 0,1-1 8 16,0-3 9-16,-1 1 8 0,0-1-15 0,-2-1 7 15,1 1-10-15,-1-3 13 0,1-1-20 16,0-1-6-16,0 0 2 0,-4-10 12 0,5 1-21 16,0 14 5-16,0-15-2 0,0 1-3 15,10-18-1-15,-3 15 1 0,0 5-2 0,1-1 0 16,3 0-1-16,-2 2 13 0,3 2-14 0,1 0-2 15,5 2 15-15,-3 3 4 0,-2 2-18 16,0 2 2-16,-13 0 5 0,16 0 3 0,-1 0 3 16,19 12 4-16,-15-5-13 0,-3 1 17 0,0 5-2 15,-2-2 1-15,-1 4 0 0,-4-3 4 16,-1 0-25-16,-3-3 6 0,-1 1 14 0,-2-2 3 16,-1-1-12-16,-1 0-1 0,0-7-6 0,0 0-26 15,0 7-47-15,0-7-34 0,-13 13-36 16,9-9 15-16,-1-4-141 0,-1 1-65 0,2-2 32 15,-1 1-277-15,3 0 53 0,0-3 40 16,3 0 29-16,0-1 51 0,2 0-8 0,1 1 62 16,9-9 13-16,3 1 13 0,2-1 15 0,1 0 16 15</inkml:trace>
  <inkml:trace contextRef="#ctx0" brushRef="#br0" timeOffset="2048.1">10407 15952 556 0,'2'-1'432'15,"-2"0"-57"-15,-2 2-50 0,0 0 46 0,-2 1-50 16,-2-1-8-16,-7 9-31 0,1 2-13 16,1 1-15-16,-1 2-24 0,0 0-12 0,3 0-25 15,1 1-9-15,3 0-17 0,0 0-10 16,2-3-21-16,3-13-8 0,0 9-20 0,0-1-2 16,0 0-12-16,14 4-8 0,-8-9-4 15,10 1-20-15,-1-3 0 0,-6-1-8 0,5 0-10 16,18-11 0-16,-13 2-19 0,-2 3-18 0,1-5-6 15,-2-2-10-15,0 0-14 0,-3-1 8 16,-1-1-16-16,-3 1 5 0,-3 1 14 16,-2 6-17-16,-3-4 4 0,-1 11-12 0,0-6 16 15,0-1-9-15,-15-1-13 0,2 2-15 0,-4 0-23 16,0 4 9-16,2-1-38 0,2 3-17 16,1 0-27-16,12 0-15 0,-9 0-23 0,0 0-20 15,3 0 21-15,6 0-156 0,-7 0-98 0,-2 10-18 16,9-7 43-16,1-1 24 0,2 3 35 15,3-4 24-15,10 4 20 0,0 1 7 0,4-1-4 16</inkml:trace>
  <inkml:trace contextRef="#ctx0" brushRef="#br0" timeOffset="2599.57">10732 16058 549 0,'13'0'356'0,"6"-2"-52"0,-9 0-17 16,0-3-11-16,-1 2-2 0,-2 2-16 0,-1-3-29 15,-2-1-24-15,3-9 10 0,-3 4-33 0,-1 1 7 16,-1 1-16-16,-1-1-2 0,-1 9-9 15,0-8-15-15,0 1-3 0,0 7-29 16,-17-24-2-16,7 14-22 0,-3 3 13 0,-1 2-23 16,1 2-12-16,13 3-1 0,-14 0-1 0,-17 15-2 15,14-8-21-15,2 3 0 0,0 2 3 16,4 1-12-16,1 2 7 0,2 0-12 0,3 0 5 16,3-3-2-16,2-1-6 0,0-11 3 15,0 11-6-15,18 11-2 0,-10-15 1 0,5 0-13 16,-2-2-19-16,1-3-16 0,0-2-19 0,-4 0-29 15,5 0 6-15,3 0-42 0,16-14-30 16,-17 9-4-16,-2-4-28 0,0-1-11 0,-2 0-4 16,-6-6-31-16,7 0 17 0,-1-5-58 15,-8 2-29-15,-1-1-3 0,0-4-5 0,-1 1 9 16,-1 8 27-16,0-5 52 0,0-2 89 0,0-4 11 16,0-1 149-16,0-2 34 0,-13-29-8 15,13 44 13-15,0-6 27 0,0-4 10 0,0 2 6 16,0 0 24-16,-9-19 30 0,8 26-11 0,1 6-18 15,-1 0 40-15,1 1-20 0,-2 2-8 16,1 1-34-16,1 3-2 0,-1 1-8 0,-1 1 36 16,0 2 3-16,-1 5 2 0,-1 12 0 0,0 6 11 15,2 4 12-15,0 4-6 0,2-1-4 16,0 2-7-16,0-17-9 0,0 11-22 16,0 3-21-16,14 38-4 0,-11-35-14 0,0-1-5 15,0-4-10-15,2 0 10 0,1-4-40 0,1 4-29 16,0-5-33-16,0-6-46 0,0-1-37 0,0-3-48 15,3-3 13-15,1-3-160 0,-1-3-58 16,0-2 31-16,6 1-276 0,0-4 76 0,6 0 49 16,-11 0 25-16,25-13 8 0,-12 3 31 15,-1 1 50-15,4-1 33 0,1-3-5 0,4-2 32 16,-5 0 9-16</inkml:trace>
  <inkml:trace contextRef="#ctx0" brushRef="#br0" timeOffset="2819.66">11328 15874 621 0,'0'-7'453'0,"0"3"6"0,0-1-56 16,-1 2-52-16,1 1-33 0,-1 2 11 0,0 0-17 16,0 4-5-16,0 1 4 0,0 2-30 0,-1 12-15 15,0 1-14-15,2 4-17 0,-1-2-18 16,1-1-14-16,-2 2-16 0,2-5-25 0,0 2-41 16,0-5-11-16,0-3-56 0,0-12-38 0,0 9-67 15,0-2-51-15,0 0 10 0,0-7-176 16,0 0-88-16,0 0 31 0,9 9-255 0,-6-10 53 15,1-2 40-15,0 2 45 0,7-9 30 16,-1 0 20-16,0-2 12 0,3-5 50 0,0-1 40 16,0 0 16-16</inkml:trace>
  <inkml:trace contextRef="#ctx0" brushRef="#br0" timeOffset="2992.12">11504 15888 1218 0,'3'-1'461'15,"-1"1"-24"-15,0 4-18 0,6 8-15 0,0 1-38 16,-4 4-20-16,-1 4-47 0,1-2-21 0,0 0-32 15,-2 5-20-15,0-2-31 0,-2 1-52 16,0-14-56-16,0 4-88 0,-11 17 0 0,3-14-222 16,-1-4 22-16,-1 0-364 0,3-3 51 0,1-4 32 15,3 1 35-15,0-4 63 0,3 0 13 16,0-2 19-16,10 2 24 0,8-2 19 0,5 4 43 16,-10-4 12-16</inkml:trace>
  <inkml:trace contextRef="#ctx0" brushRef="#br0" timeOffset="11976.9">4939 17888 408 0,'0'0'183'0,"0"0"-35"16,0 0-26-16,0 0 22 0,0 0-43 0,0 0 9 15,0 0-6-15,0 0-6 0,0 0-18 16,0 0 2-16,0 0-17 0,0 0-5 16,0 0-8-16,0-13 5 0,0 13-9 0,0 0 7 15,0 0 2-15,0 0-8 0,0 0 2 0,0 0-8 16,0 0-1-16,0 0-8 0,0 0-6 0,0 0 5 16,0 0 16-16,0 0-10 0,0 0-15 15,0 0 10-15,0 0 5 0,0 0-10 0,0 0-7 16,0 0 5-16,0 0 7 0,0 0-2 15,0 0-14-15,0 0 3 0,0 0-2 16,0 0-11-16,0 0 16 0,0 0 4 0,0 0-7 16,0 0-5-16,0 0 9 0,0 0-1 0,0 0 12 15,0 0-3-15,0 0-15 0,0 0 8 16,0 0-1-16,0 0-17 0,0 0 13 0,0 0-4 16,0 0 1-16,0 0 15 0,0 0-9 0,0 0-12 15,0 0 14-15,0 0-4 0,0 0 4 0,0 0-24 16,0 0 11-16,0 0 12 0,0 0-1 15,0 0-20-15,0 0 5 0,0 0 1 0,0 0 2 16,0 0 8-16,0 0-13 0,0 0 1 0,0 0 1 16,0 0-6-16,0 0 17 0,0 0-12 15,0 0-4-15,0 0 10 0,0 0-6 0,0 0-11 16,0 0 9-16,0 0 2 0,0 0-2 0,0 0-4 16,0 0 23-16,0 0-10 0,0 0-13 15,0 0 9-15,0 0-11 0,0 0-7 16,0 0 17-16,0 0-5 0,0 0 8 0,0 0-12 15,0 0 4-15,0 0-3 0,0 0 11 16,0 0 7-16,0 0-13 0,0 0 5 0,0 0-12 16,0 0-11-16,0 0 12 0,0 0-4 0,0 0-6 15,0 0 21-15,0 0-10 0,0 0-3 0,0 0 5 16,0 0-2-16,0 0 8 0,0 0-5 16,0 0 5-16,0 0-13 0,0 0 10 0,0 0 3 15,0 0-6-15,0 0 14 0,0 0-20 16,0 0 21-16,0 0-24 0,0 0 11 0,0 0-8 15,0 0-2-15,0 0 5 0,0 0-4 0,0 0 1 16,0 0 4-16,0 0-4 0,0 0 5 16,0 0 5-16,0 0-17 0,0 0 9 0,0 0-4 15,0 0-7-15,0 0 18 0,0 0-9 0,0 0 11 16,0 0-19-16,0 0-2 0,0 0 14 0,0 0-11 16,0 0 24-16,0 0-10 0,0 0-3 15,0 0-1-15,0 0 2 0,0 0 13 0,0 0-20 16,0 0 14-16,0 0-5 0,13 0-2 15,-13 0 12-15,0 0-21 0,0 0 17 0,0 0-1 16,0 0 4-16,0 0 2 0,0 0-8 16,0 0 14-16,0 0-6 0,0 0-25 0,0 0 10 15,0 0 0-15,0 0 18 0,0 0-9 0,0 0-4 16,0 0-8-16,0 0-4 0,0 0 8 0,0-12 0 16,0 12-3-16,0 0 21 0,0 0-20 0,0 0-2 15,0 0 4-15,0 0-14 0,0 0 2 16,0 0 11-16,0 0-1 0,0 0 8 0,0 0 1 15,0 0-9-15,0 0 8 0,0 0 3 16,0 0-17-16,0 0 9 0,0 0-17 0,0 0 26 16,0 0-12-16,0 0 6 0,0 0-14 0,0 0 14 15,0 0-9-15,0 0 8 0,0 0-1 16,0 0-10-16,0 0 28 0,0 0-20 0,0 0 0 16,0 0-3-16,0 0 18 0,0 0-1 15,0 0-18-15,0-12 28 0,0 12-27 0,0 0-3 16,0 0 9-16,0 0 0 0,0 0-7 0,0 0-7 15,0 0 3-15,0 0 12 0,0 0-8 16,0 0 0-16,0 0-8 0,0 0 16 16,0 0-6-16,0 0 7 0,0 0-5 0,0 0 2 15,0 0 1-15,0 0-5 0,0 0-3 16,0 0 9-16,0 0-3 0,0 0 4 0,0 0-9 16,0 0 7-16,0 0-8 0,0 0 6 0,0 0 1 15,0 0-9-15,0 0 12 0,0 0 7 0,0 0-6 16,0 0 7-16,0 0-11 0,0 0-20 15,0 0 40-15,0 0-34 0,0 0 4 0,0 0 14 16,0 0 0-16,0 0 13 0,0 0-20 0,0 0 6 16,0 0 2-16,0 0 8 0,0 0-30 15,0 0 5-15,0-13-2 0,0 13 0 0,0 0 6 16,0 0 3-16,0 0-1 0,0 0-7 16,0 0 8-16,0 0-11 0,0 0 20 0,0 0 1 15,0 0-11-15,0 0 2 0,0 0 23 0,0 0-19 16,0 0 10-16,0 0-6 0,0 0-11 0,0 0 17 15,0 0-12-15,0 0-11 0,0 0 16 16,0 0 26-16,0 0-18 0,0 0-11 0,0 0 6 16,0 0 4-16,0 0-2 0,0 0 20 0,0 0-31 15,0 0-7-15,0 0 11 0,0 0 16 16,0 0 11-16,0-14-5 0,0 14-2 0,0 0-20 16,0 0-2-16,0 0 20 0,0 0-14 0,0 0 10 15,0 0-7-15,0 0-13 0,0 0 10 16,0 0 5-16,0 0-14 0,0 0-1 0,0 0 0 15,0 0 17-15,0 0-9 0,0 0-1 16,0 0 0-16,0 0-2 0,0 0 2 0,0 0 2 16,0 0-8-16,0 0 1 0,0 0-1 0,0 0 14 15,0 0-2-15,0 0-2 0,0-12-5 0,0 12 4 16,0 0-1-16,0 0 13 0,0 0-7 16,0 0-3-16,0 0 6 0,0 0 9 0,0 0-3 15,0 0-3-15,0 0-5 0,0 0 1 16,0 0 3-16,0 0 0 0,0 0 25 0,0 0-19 15,0 0 5-15,0 0-10 0,0 0-16 16,0 0-5-16,0 0 24 0,0 0-1 0,0 0-20 16,0 0 6-16,0 0 11 0,0 0-3 15,0 0-9-15,0 0 9 0,0 0 16 0,0 0 9 0,0 0-1 16,20-17 3-16,-13 17-12 0,0 0 3 16,3 0-3-16,4 0 10 0,5 0-4 0,-2 0-17 15,4 0 2-15,-2 0-5 0,-1 0-2 0,1 0 3 16,-2 0-5-16,0 0-9 0,-2 0-12 15,-2 0-37-15,7 14 6 0,-11-13-98 0,-4 1-43 16,-1 1-32-16,-1-3-53 0,-1 1 27 16,0 2-279-16,-1 0 41 0,0-1 35 0,-1 3 30 15,-2-3-4-15,-3 11 23 0,-1-1 63 0,1-1 16 16,-2-3 10-16</inkml:trace>
  <inkml:trace contextRef="#ctx0" brushRef="#br0" timeOffset="12227.56">5018 18092 348 0,'-4'6'411'0,"1"1"-77"0,5-2-7 16,-4 0-23-16,3-1-50 0,5 1-19 0,-2-2-25 16,0 3 25-16,3 2 2 0,2-5-17 0,7 0-22 15,0-3-19-15,-6 0-27 0,8 0-10 16,5 0-10-16,3 0-10 0,28-11-30 15,-24 6-2-15,-1 3-26 0,-1 0-20 0,5 1-4 16,-9 1-91-16,-10 0-55 0,3 0-34 0,1 0-58 16,0 0 18-16,-2 0-308 0,13-9 31 0,-17 7 42 15,-3-3 20-15,1-1 23 0,-2 2 28 16,0-1 34-16,2-5 9 0</inkml:trace>
  <inkml:trace contextRef="#ctx0" brushRef="#br0" timeOffset="12795.57">5906 17573 681 0,'-3'-7'365'0,"1"2"-66"0,0 2-44 0,1 3-10 15,-2 3 5-15,2 1-10 0,-2 11-34 0,2 7-23 16,1-13 31-16,0 11-8 0,0 4-25 0,0 11-16 15,0 2-12-15,0 2-2 0,0-2-16 0,0 1-13 16,-9 32-4-16,5-40-14 0,2-3 1 16,-8-1-11-16,5-7 3 0,-1 0-5 0,-1-5-2 15,-1-4-13-15,1 3-6 0,-1-5-20 16,0-4 7-16,0-4 0 0,8 0-13 0,-7 0-1 16,-10-12-14-16,8 2 3 0,3-3-14 0,1 1 5 15,0-3 0-15,1 0-1 0,4 2-11 16,0 13 7-16,0-11-14 0,0 0-8 0,19-7-1 15,-6 10 16-15,0 1-10 0,2 2-3 0,2 5 7 16,0-2 0-16,-6 2 5 0,7 0-15 16,3 0 17-16,30 12-4 0,-24-6-6 0,1-2 7 15,-2 2-7-15,0-3-17 0,-8-1-21 0,-1 1-45 16,-3-3 1-16,2 0 8 0,-10 0-65 16,2 0-26-16,10-15-43 0,-11 9-19 15,-1-5-37-15,0 2 23 0,-5 0-211 0,0 1 34 16,-1 8 32-16,0-5-22 0,0 5 3 0,0-10 31 15,0 4 19-15,0-2 31 0,0 8 16 0</inkml:trace>
  <inkml:trace contextRef="#ctx0" brushRef="#br0" timeOffset="13020.67">6120 17794 303 0,'-4'-3'428'0,"2"0"-43"16,0 1-35-16,1-3-15 0,0 3-66 0,1 1-35 15,-2 1-26-15,0 1 38 0,1 1 10 0,0 3-17 16,1 2-10-16,-2 17-4 0,2-9-15 15,0 9-28-15,0 5-8 0,0 2-10 0,0 1-24 16,0 0-4-16,11 30-18 0,-5-33-21 16,-2 2-14-16,0-9-26 0,2-5-36 0,-2-3-65 15,2 0 4-15,3-7-73 0,-5 2-34 0,5-7-54 16,-9-2-28-16,0 0 23 0,17-12-280 0,-12 5 38 16,4-7 33-16,6 1-12 0,-6-1 28 15,-1-5 25-15,1 2 43 0,5-3 18 0,-4 1-8 16</inkml:trace>
  <inkml:trace contextRef="#ctx0" brushRef="#br0" timeOffset="13404.2">6532 17645 915 0,'1'-5'327'16,"-1"-1"-49"-16,1 1 24 0,0 2-21 15,-1 0-36-15,0-1 12 0,0 1-9 0,1 1-17 16,-1-1-36-16,1 1-5 0,-1-1-15 16,1 3-28-16,-2 0-4 0,0 3 2 0,0 1-9 15,-3 11-1-15,-1 2 3 0,1 3-3 0,-1 7-10 16,-6 18 7-16,2 4-24 0,-2 1-5 16,-2 1 8-16,-1-2-28 0,-4 1-5 0,3 4-8 15,-2-9-6-15,1-1-8 0,-1 0-2 0,2-4 4 16,-1-5-11-16,-1-6-4 0,3 0-28 15,2-8-10-15,0-3-18 0,2-4-17 0,-1-4-27 16,0 0-12-16,2-2-18 0,1 3 2 0,1-2 6 16,2-7-58-16,1 4-6 0,4-4-12 15,-2 1 19-15,-2 1-15 0,4-4-13 0,2-2-6 16,-6 0 9-16,2 2-9 0,4-5-12 16,-3 0-27-16,6 0 18 0,-5-2-107 0,-1-3-85 15,7-1-43-15,1-4 31 0,0 2 48 0,2 1 21 16,1-2 8-16,1 2 35 0</inkml:trace>
  <inkml:trace contextRef="#ctx0" brushRef="#br0" timeOffset="13697.47">6719 17974 948 0,'-2'-9'406'0,"2"6"-55"0,1 1-36 0,-5 1-28 16,4 1-25-16,-3 7-36 0,2 1 3 16,-1 6-18-16,-1 4-14 0,-1 4-6 0,2 2-3 15,-2 5-23-15,3 0 1 0,-4 5-12 16,-1-3-12-16,3 1-8 0,0-5-20 0,3-4-19 16,-4 1-1-16,2-3-16 0,-1-4-14 0,0-3-52 15,0-4-18-15,1 1-24 0,2-11 2 0,0 5-91 16,8 0-59-16,-6-10-55 0,5 0 25 15,-5-4-235-15,6-3-43 0,2 2 23 0,-1-3 33 16,3 1-6-16,-2 0 27 0,1 0 66 16,0 5 17-16,3-7 53 0</inkml:trace>
  <inkml:trace contextRef="#ctx0" brushRef="#br0" timeOffset="14086.01">6913 18008 957 0,'2'-2'397'0,"-2"0"-46"15,-1-1-47-15,0 3-8 0,-2 3-27 0,-2 5 13 16,1 5-24-16,-1-4 0 0,-1 4-21 16,1 2-3-16,1 4-20 0,-3 6-18 15,6 3 1-15,0-6-14 0,1 2-10 0,0-13-9 16,0 6-29-16,0-1-4 0,12 20-22 0,-10-22-5 16,8 3-22-16,-3-4 4 0,-3-2-17 15,7-4 5-15,0-2-20 0,3-1 20 16,-8-4-12-16,5 0-7 0,17-13-13 0,-11 3 5 15,-2-1-19-15,3-2 6 0,0-4 0 16,-3-2-15-16,-1 2 8 0,-3-3-1 0,-3 0-18 16,-3-2 17-16,-1 2-17 0,-3 0-6 0,-1 10 19 15,0-2-7-15,0-4-13 0,-21-18 14 0,10 21-24 16,0 0 18-16,-5 5-14 0,0-2 4 0,-5 3 9 16,2 2-28-16,-3-1-6 15,8 6-24-15,-2 0-29 0,-3 0-9 0,-17 15-37 16,22-6-8-16,1 2 13 0,-1-1-103 0,6-5-27 15,0 2-57-15,3-2 27 0,3 1-285 0,2-6 47 16,6 0 37-16,-3-6 36 0,4 5 22 0,4-3 36 16,0-4 13-16,4 1 38 0,0 3 0 15,13 1 18-15</inkml:trace>
  <inkml:trace contextRef="#ctx0" brushRef="#br0" timeOffset="14957.87">7866 17740 394 0,'1'0'395'16,"1"0"-42"-16,1 2-19 0,-1 1-34 0,0 3-36 15,0 0 47-15,-1 0-30 0,3 9-24 0,-2-2-11 16,1 9-13-16,-3-4-32 0,4-3-8 16,-4-2-19-16,0-13-13 0,0 11-19 0,0-2-10 15,0-2-10-15,0-7-13 0,0 7 0 0,0-7-8 16,0 0-4-16,2 11-13 0,-4-16-7 0,-1 1 1 15,0 1-17-15,1-1 0 0,-1-1-6 16,1 0-12-16,1 0 4 0,-2-2-11 0,3 0 0 16,0 7-19-16,0-11 6 0,0-3 2 15,13-12-6-15,-6 11-8 0,0 5 6 0,2-2-3 16,0 7-2-16,1 5-6 0,1 0 5 0,-3 0-3 16,4 0-5-16,16 17 6 0,-10-7-8 0,-1 3 5 15,6 5 5-15,1 2-11 0,-6-1 12 16,0 1-12-16,-3-1-5 0,-2-2 10 0,4-3-5 15,-8 1 8-15,-5-5-2 0,1-1-6 0,-3-7 9 16,1 3 9-16,-1-2 20 0,-2 3-7 16,0-5 7-16,0-1 5 0,-2-7 4 0,-4 3-16 15,0-3-5-15,-1-2 5 0,3-3 0 0,-5 0-10 16,4 1 7-16,3 3-23 0,-1-2 19 16,1 3-4-16,2 7-3 0,0-7-5 0,0 0 2 15,0 1-17-15,0 1 16 0,18-18-22 16,-8 10 5-16,5 4-2 0,-2-2 6 0,3 0 9 15,1 4-12-15,0-3-4 0,1 3 19 16,-5 6-18-16,0-1 17 0,-13 2-18 0,12 0 14 16,15 16-7-16,-13-4 12 0,1 6-4 15,-6 4 22-15,-2 5-12 0,-1-1 5 0,-6-11-4 16,0 2 10-16,0 0-6 0,0 3 5 0,-15 18-28 16,9-21 33-16,1-3-42 0,4-3 2 15,-2-5-37-15,-1 0-39 0,-4-6-28 0,6-3 11 16,4-2-107-16,-6-7-54 0,-1-1-47 15,2-3-41-15,3 6 31 0,0-5-234 0,0-1 19 16,17-14 40-16,-8 15 36 0,2-1 52 0,-1 2 29 16,-1 0 23-16,2-1 47 0,5 1-13 15,-3 2 9-15</inkml:trace>
  <inkml:trace contextRef="#ctx0" brushRef="#br0" timeOffset="15275.71">8471 17784 455 0,'1'-3'285'0,"1"3"-20"0,0 0 8 15,0 0 25-15,0 2-49 0,-2 1 17 16,1 1-32-16,-1 0 43 0,5 17-6 0,-5-9 7 15,0 3-16-15,0 4-4 0,0 2-33 0,0 1-9 16,0-1-21-16,0-1-16 0,0 0-13 16,0-4-28-16,13 13-15 0,-3-20 2 15,2-4-10-15,-1-3-22 0,4 0 12 0,-8-2-28 16,17-13 7-16,-7 4-15 0,3-3 0 0,-3 1-21 16,0-5-6-16,-2 1-1 0,-2 1-10 0,-3 0 5 15,-2 0-16-15,1-1 1 0,-3 1 4 16,-3-3-3-16,-1 9-18 0,-1-4-3 15,-1 12 8-15,0-7-19 0,0 0 8 0,-14-3-20 16,1 2 0-16,-3 4-7 0,-1 4-14 0,-1-5-22 16,9 5-27-16,-3 0-18 0,-3 0 10 0,-10 12-67 15,6-10-25-15,8 1-32 0,0 0-43 16,4-2 27-16,2 2-236 0,0-1-28 16,2-2 38-16,3 2 33 0,0-1 33 15,1-1 21-15,2 2 12 0,2-2 40 0,14 4 2 16,5-2-6-16</inkml:trace>
  <inkml:trace contextRef="#ctx0" brushRef="#br0" timeOffset="15620.63">9044 17851 618 0,'5'-3'360'16,"-1"-1"-31"-16,2 4 12 0,-2-5-52 0,4-7-36 15,-4 4 35-15,-1 1-28 0,-1 0-9 16,-2 0-13-16,2 1-3 0,-2 6-25 15,0 0-14-15,0-8-15 0,-10-3-17 0,-2 4-12 16,-3 0-14-16,-1 4-14 0,-2 1-4 0,7 2-7 16,-3 0-7-16,-24 15-10 0,14-6 3 15,1 4-7-15,2-1-18 0,-8 9 9 0,4-1-2 16,6 3-14-16,6-3-17 0,3-1 15 0,5 1-10 16,5-11 0-16,0 4-9 15,23 8 2-15,-11-8-13 0,4-4-16 0,4-6-10 16,0-3-13-16,-9 0-18 0,22-12-26 0,-12 4-23 15,0-6-26-15,0 2 7 0,-3 1-44 0,-4-1-33 16,-2-2 8-16,3-1-29 0,-4 0-7 16,0-2-6-16,-2-1-41 0,-2 1-3 0,0 0 22 15,0-2-118-15,-6-5-44 0,1 2-43 16,1-2-1-16,1 1 42 0,-4 10 25 0,0-5 25 16,0-3 7-16,-13-23 26 0</inkml:trace>
  <inkml:trace contextRef="#ctx0" brushRef="#br0" timeOffset="15850.74">9076 17541 386 0,'-4'-17'287'0,"-1"0"-25"16,1 0 14-16,-2 3-23 0,2 4 28 0,0 3-12 15,-1 0-34-15,2 1 18 0,1 2 8 0,0 2-26 16,0-1-32-16,0 3 2 0,-2 0 6 16,2 3-12-16,-2 1-3 0,-1 11 2 0,1 1-8 15,0 7-3-15,1 3-3 0,3-1 16 16,0 10-8-16,0-3-17 0,0-17-24 0,0 19-5 16,10 48-23-16,0-38-11 0,-2-5 5 0,2-1-14 15,4-9-34-15,-3-2 3 0,-3-4-33 0,1-5-28 16,2-3-51-16,-4-1-31 0,0-6-52 15,2-2 14-15,4-3-141 0,-8-1-56 0,10 0 27 16,-7-2-300-16,-2 1 44 0,7 2 19 16,-3 1 63-16,10-2 20 0,-6 0 50 0,6 4 28 15,2-5 9-15,5 0 35 0,-15-1-8 0,8 0-7 16</inkml:trace>
  <inkml:trace contextRef="#ctx0" brushRef="#br0" timeOffset="16229.79">9610 17602 997 0,'2'-3'366'0,"-1"1"-49"15,2 0 30-15,-2 1-21 0,0-1-43 0,0 1-13 16,1 0-34-16,-2 1-28 0,1 1-15 0,0-1 5 16,-1 4-7-16,0 3 20 0,0 14-6 15,0-11-20-15,0 7 21 0,0 7-12 0,0 6-16 16,-11 45-8-16,9-37-6 0,-2 3-20 16,4-6 4-16,0-3-34 0,-5-2-13 0,5-18 1 15,0 5-15-15,0 2 3 0,0-3-27 16,0-5-17-16,0-1-19 0,0-2-11 0,0-8-49 15,16 6-45-15,-12-11-73 0,6-3 14 0,-1-5-130 16,-1-2-53-16,3 0 29 0,-1 0-257 0,2 0-6 16,-2 0 31-16,-4 2 36 0,1 4 60 15,1-3 39-15,-1 3 3 0,0-4 29 0,2-1 34 16,1 4 12-16,-1-4 14 0</inkml:trace>
  <inkml:trace contextRef="#ctx0" brushRef="#br0" timeOffset="16482.99">9873 17658 947 0,'1'-5'536'0,"-1"1"-67"0,2 3-41 16,-4-2-40-16,3 3-28 0,0 3 7 0,-1-1 10 15,1 5-42-15,8 13 12 0,-5 1-15 16,1 4-22-16,-1 13-7 0,1 0-32 0,6-1-37 16,-8 0-17-16,-3-3-26 0,1-2-19 0,-1-17-9 15,0 5-24-15,0 2-34 0,0-2-39 16,-7 16-6-16,7-36-116 0,0 10-38 0,0-2-57 15,0 0-67-15,0-8 21 0,-5 5-188 16,2-11 34-16,4 0 32 0,-1-2 29 0,7-1-311 16,-10-4 56-16,3 7 47 0,0-5 36 15,0-2 35-15,0-1 20 0,22-15 42 0,-3 16 39 16,5 2 23-16,11 0 3 0,1 0 4 0</inkml:trace>
  <inkml:trace contextRef="#ctx0" brushRef="#br0" timeOffset="50807.92">10942 17692 585 0,'0'0'255'0,"0"0"-27"0,0 0-2 0,0 0-21 15,0 0-4-15,0 0-16 0,0 0-10 16,0 0-14-16,0 0-3 0,0 0-13 0,0 0-5 16,0 0-11-16,0 0-2 0,0 0-10 15,0 0 24-15,0 0-14 0,0 0-24 0,0 0 4 16,0 0-13-16,0 0 23 0,0 0-26 0,0 0-5 16,0 0 6-16,0 0-12 0,0 0-5 15,0 0-1-15,0 0 11 0,0 0-2 0,0 0 15 16,0 0-2-16,0 0-23 0,30-8 14 15,-11 8-11-15,-9 0-5 0,7 0-9 0,2 0-13 16,3 0 9-16,2 0-14 0,2 0-5 0,0 0-4 16,0 0 3-16,0 0-17 0,-3 0 4 15,1 0-1-15,-3 0 2 0,-1 0-8 0,-2 0-1 16,-5 0-5-16,-2 0-21 0,-2 0-20 0,-3 0-21 16,-6 0 4-16,8 0-95 0,-8 0-22 15,0 0-20-15,11-2-31 0,-13 2-39 0,-1 0 25 16,-2 0-172-16,-1 0-84 0,-1 0 30 0,-8 4 32 15,6-4 28-15,-17 8 11 0,9-1 27 16,-2-2 17-16,0 5 39 0</inkml:trace>
  <inkml:trace contextRef="#ctx0" brushRef="#br0" timeOffset="51103.71">10933 17906 280 0,'-4'2'416'0,"2"0"-79"0,1 0-12 15,0 2-6-15,0-3-38 0,0 1-35 0,5-2 38 16,-2 2-20-16,1 0 9 0,3-1-20 16,2 0-30-16,3 0-9 0,0 2-11 0,3-1-29 15,5-2-1-15,2 0-14 0,2 0-23 16,1 0-14-16,-1 0-11 0,-10 0-15 0,6 0-8 16,4 0-5-16,2 0-18 0,-3 0 5 15,-2 0-8-15,1 0-10 0,-3 0-12 0,-4 0-2 16,-2 0-23-16,-3 0-20 0,-1 0-23 0,-8 0-18 15,8 0 4-15,-8 0-59 0,10 0-42 0,-10 0-31 16,8-3-35-16,-12 3-17 0,-5 3-28 16,6-3 22-16,-2-3-251 0,-1 8 8 0,1-5 40 15,0 0 30-15,1-2 27 0,-1 2 13 0,2-1 22 16,1-1 33-16,2 2 10 0</inkml:trace>
  <inkml:trace contextRef="#ctx0" brushRef="#br0" timeOffset="52937.64">11876 17599 516 0,'14'0'316'0,"-14"0"-31"16,0 0-23-16,0 0-19 0,0 0-11 15,0 0-4-15,0 0-17 0,0 0 11 0,0 0-32 16,0 0-24-16,13 15-16 0,-12-13-17 0,-2 1 35 15,2-3-11-15,0 0 23 0,-1 1-15 16,0-1-3-16,0 1-5 0,0 1 1 0,0-2-13 16,0 0-4-16,0 0 1 0,-1 0-18 15,0-3-8-15,0 2-17 0,0-2-4 0,-1-1-19 16,0 1 4-16,-1-2-10 0,1 0-8 0,0 0-22 16,-1 1-1-16,-2-1 3 0,3 0-11 15,0 1-3-15,-2 1-11 0,2 0 10 0,0-1 1 16,1 1-9-16,-1 1-16 0,0-1 12 0,2 1-1 15,-2 2-4-15,2 0 3 0,0 0-5 0,0 0 6 16,2 2-1-16,0 2 2 0,1-1 0 0,1 0-12 16,2-1 3-16,0 1 7 0,11 2-11 15,2 2 6-15,-3-2-8 0,2 0 14 0,2-1-7 16,-1-1-1-16,1 0 5 0,-1-2-1 16,-11-1-2-16,3 0-2 0,1 0-1 0,1 0 3 15,-2 0-4-15,-1 0 3 0,-1 0-12 16,5-7 11-16,-7 5-10 0,-3 0 4 0,0 1 2 15,-1-2-2-15,0 2 2 0,-1-3-3 16,0 2-15-16,0 0 11 0,0 0-3 0,-2 0 4 16,1 1-9-16,0-1 7 0,-1 2-2 15,0-2-3-15,0 2 1 0,0 0 7 0,-1 2-7 16,0-2 12-16,0 1-7 0,0 0-3 0,0 2 12 16,0-1-1-16,1 0-4 0,-1 0-3 15,0 3 4-15,0-1-4 0,0 3 12 0,-3 10 0 16,-1 0 12-16,0 5 13 0,-2 2 5 15,0 0 1-15,-1 14-7 0,-4-1-3 0,1-2-7 16,1-3 14-16,-2-3-13 0,2-2 8 0,1-1-10 16,0-8 6-16,1-1-17 0,1-1-7 15,2-6 2-15,0 4 14 0,1-4-4 0,0-2-26 16,1-3-11-16,3 1-20 0,0-6-21 16,0 0-25-16,0 6-50 0,-5-6 11 0,6-5-80 15,-4-3-28-15,2 4-35 0,-1-7-48 0,5 0 29 16,3 4-246-16,-3-3 29 0,4 2 24 15,-2 0 36-15,0 2 44 0,1 2 45 16,-2-3 7-16,1 1 11 0,0 4 14 0,2-2 5 16</inkml:trace>
  <inkml:trace contextRef="#ctx0" brushRef="#br0" timeOffset="53480.09">12538 17926 212 0,'7'-11'492'0,"-3"2"-108"16,2 0 35-16,-2 2-35 0,-2 3-37 0,0-1-41 15,0 2-29-15,-1 0-10 0,1 2-46 0,-2 2-9 16,0 7 11-16,-4 8-20 0,-3 1-5 16,-6 8-1-16,-4 6 1 0,-4 1-22 0,-1 2 10 15,-3 2-26-15,0 0 5 0,-2 2-44 0,-1-6 3 16,-1 3-3-16,-1-6-10 0,-2 0-22 16,4 4-4-16,3-7-22 0,1-4 15 0,2-1-16 15,2-3-21-15,4-5-31 0,4-2-15 0,2-1-24 16,1-4-44-16,4-1-28 0,3 2-14 15,2-7 11-15,5-1-127 0,1-2-35 0,2-2-46 16,7-1 27-16,0-2-219 0,6-2 42 0,-3-1 35 16,5 0-24-16,-6 0 32 0,3 1 50 15,2-5 15-15,-1-4 20 0,8 3 13 0,-5-1 17 16,3-4-17-16</inkml:trace>
  <inkml:trace contextRef="#ctx0" brushRef="#br0" timeOffset="53681.12">12632 18092 489 0,'14'-11'455'0,"-6"0"5"0,-2 5-40 15,-2 3-55-15,-1 2-45 0,-3 7 16 0,-1 4-7 16,-5 5 3-16,-2 6-22 0,-5 4-20 16,-3 4-15-16,-1 3-23 0,-4-1-14 0,-6 3-51 15,2 3-20-15,-2-2 13 0,-5 2-38 16,4-3-22-16,-2-6-65 0,5 1-45 0,0-7-54 16,3 0 5-16,3 1-144 0,2-8-35 0,3-1-58 15,3-3 25-15,-5-5-248 0,10 5-13 16,0-7 27-16,-5 6 20 0,4-1 67 0,2-3 29 15,1 1 22-15,2-4 4 0,9-6 22 16,-3-4 5-16,2 1 1 0</inkml:trace>
  <inkml:trace contextRef="#ctx0" brushRef="#br0" timeOffset="56410.91">13646 13222 282 0,'0'-14'217'0,"0"14"-32"0,11-29-30 0,-12 22-6 15,1-1-15-15,-2 2 13 0,2 6-36 0,0-7 14 16,-7-11-21-16,3 6 2 0,1 5 3 15,3 0-18-15,-2 3-15 0,0-1 5 0,2 2-2 16,-1-1-7-16,0 2-7 0,1 0 13 16,0-1-9-16,-1 0-2 0,0 1 11 0,1 0 7 15,-1 0 16-15,1 0-15 0,0 1 3 0,0 0 7 16,-2 0-5-16,2-1-8 0,0 1-7 16,0 1-1-16,0 0 6 0,0 0-7 0,0 0-4 15,0 0-4-15,0 0-16 0,0 0 0 16,0 0-22-16,0 0 24 0,0 0-12 15,0 0-10-15,0 0-3 0,0 0 21 0,0 0-16 16,0 0-13-16,0 0 6 0,0 0-16 0,0 0 12 16,0 0-4-16,-4-9 8 0,3 9 1 0,1 2-31 15,0-2 24-15,1 3-12 0,-1-1 11 0,0 1 10 16,1 1-2-16,-1-1 7 0,1 2 10 16,-1 2-24-16,0-3 22 0,0 3-15 0,2-1 6 15,-2-6-9-15,0 9 4 0,0-1-16 16,0 4 14-16,0 5-8 0,7 16-4 0,-7-25 6 15,0 6 5-15,0 2-3 0,0 0 8 0,0 1-14 16,0 0 13-16,0-1-6 0,0-1 5 16,10 11-8-16,-6-8-12 0,-3-6 15 0,-1 2 11 15,3 4-11-15,-3-4 9 0,2 4-8 0,-1 0-11 16,0 0 1-16,1 0 2 0,0 2 8 16,-2-2 5-16,2 2-4 0,-1 0-3 0,3 2-6 15,-3-1 6-15,2-2 0 0,2 4-2 0,-2-2-8 16,1 3 9-16,0 0-1 0,-3 2-5 15,5-1-10-15,-1 0 3 0,2 1 4 0,-1 0 0 16,1-1-5-16,0 0 12 0,0-2-3 16,1 2-10-16,-2-1-10 0,2-1 24 0,-3 0-10 15,2 1-2-15,-2 0 10 0,0 0-2 0,0 0-11 16,-1 1 10-16,-1 1-9 0,-2 3 9 0,0-5-6 16,0 5 4-16,-1 1-1 0,0-14-6 0,0 9 11 15,0 1-6-15,0 3-9 0,0 3 10 16,0-3-5-16,0 3-5 0,0 1-1 0,0-1 1 15,0 1 5-15,0-2 5 0,0 0 0 16,0 0-1-16,4 30 0 0,-1-32-3 0,-1 2-2 16,0-2 3-16,2-1-6 0,-2 3 11 0,0-3 7 15,-1 0 4-15,1-3-20 0,0 1 13 0,-1-1 1 16,-1 2-7-16,0 2 5 0,3 0-9 16,-3 2 6-16,2-2 4 0,-2 3-3 0,1-3 4 15,-1 1 0-15,0 3-6 0,0-3 1 0,0-13-2 16,0 8 3-16,0 4-4 0,0 0 2 15,0 3-2-15,0 1 6 0,0 1 2 0,0 0-1 16,0 0 7-16,0-1-10 0,0-1 18 16,0 1 1-16,0-1 3 0,0 1-8 0,-9 29-15 15,6-31 17-15,-1-1-14 0,0-1-7 0,1 1 10 16,1 0-4-16,-3-1 2 0,2 3-13 16,-1-3 2-16,0 0 18 0,1 0-20 0,0 0 18 15,-1 2-19-15,1-2 9 0,-3-3 3 0,2 6 2 16,2-3-10-16,-3 0-9 0,1-2 11 15,2 1 4-15,0 5 1 0,-2-4-15 0,2 2-6 16,-1 0 19-16,0-2-4 0,-1 0 2 16,1 1-19-16,2 2 9 0,-1-1-8 0,-1-1 9 15,-1 2-7-15,2-1 21 0,-3-2-8 0,0 0 4 16,1 1-2-16,1 1-15 0,1-4-8 16,0 1 24-16,-3 1 1 0,1 1-3 0,0-2-15 15,0 2 18-15,0 1-27 0,2-1 15 16,0-1-11-16,-3 2 24 0,5-15-11 0,0 7-2 15,0 8-4-15,0-2 4 0,0 3 9 16,0 2-18-16,0-1 6 0,0 1 8 0,0-2 9 16,0 2-22-16,9 34 11 0,-6-36-11 15,-1-2 6-15,1 4-5 0,-1-3 9 0,1-1 11 16,-2-4 3-16,0 3-12 0,1-5 0 16,0 1 0-16,0 4-9 0,1 3 10 0,-2-2-17 15,0 0 7-15,-1-4 2 0,0 1 18 16,2 0-7-16,-2-13 6 0,0 5-19 0,0 1 13 15,0 3 5-15,0 0-2 0,0-2-15 16,0-1 3-16,0 1 0 0,0 1-3 0,0 1 11 16,0-2-10-16,0 1 4 0,0 3 0 0,0-3-3 15,0 1 17-15,0-2-15 0,0 1 1 16,0-2-12-16,0 0 21 0,0-1-13 16,0-3 13-16,0 0-29 0,0-2 24 0,0-2-9 15,0 0 3-15,0-3-20 0,0-1 17 0,0-8-18 16,0 7 2-16,0-7-9 0,0 0 11 0,2 3-12 15,-3 1-12-15,0-3-2 0,1 0 1 0,1 1-2 16,2-1-4-16,-3-1 0 0,0 6-11 16,0-2-26-16,0-4 1 0,0 1-12 0,-2-2 10 15,4 3 9-15,-2-2 9 0,3 0-84 16,-2-4-1-16,0 1-34 0,-6-2-16 0,3-7-27 16,2 0-34-16,0 2 24 0,0-2-246 0,0-7 18 15,0-4 30-15,0-3 46 0,0-4 13 16,0-4 63-16,0-4 0 0,0 1 28 15,11-41-8-15</inkml:trace>
  <inkml:trace contextRef="#ctx0" brushRef="#br0" timeOffset="60035.55">14568 12662 380 0,'0'0'318'0,"0"0"-49"15,-14 0-18-15,14 0-22 0,0 0 14 16,-25-23-32-16,24 24 6 0,-4-2-26 0,3 1 0 15,-2 0 10-15,2 0-40 0,1 0-17 16,-1 0 53-16,0 0-35 0,0 0-8 0,0 0-3 16,1 0-6-16,1-2-11 0,1 1-18 0,1-1-5 15,2-2-22-15,1 1-6 0,10-2-1 16,1-2 6-16,2 2-26 0,-2 0-16 16,4 0 13-16,-1 1-6 0,-2 4-14 0,-3 0-5 15,-4 0 8-15,4 0-17 0,18 12-5 16,-16-5 10-16,0 3 2 0,-1 4-2 0,-4-2-14 15,0 3-1-15,-2 1-3 0,-5 2 0 0,-1 1 0 16,-1 0 8-16,-2-10-18 0,0 6 20 16,-11 15-12-16,4-14-3 0,1-1 0 0,-6 0 2 15,-1-6-13-15,-1 3-4 0,-4 0-36 0,2-2 5 16,3-3-86-16,-3-2-41 0,3-5-50 16,2 0-67-16,4 0 26 0,0 0-234 0,-3-14 32 15,7 7 43-15,3 2 11 0,3-9 33 16,3-4-2-16,5 1 54 0,3 3 22 0,-1-3-30 15</inkml:trace>
  <inkml:trace contextRef="#ctx0" brushRef="#br0" timeOffset="60379.47">14991 12618 893 0,'2'-3'365'16,"0"1"-7"-16,-2-2-47 0,0 2 1 15,0-1-26-15,0-1-14 0,0 2-26 0,-2 0-18 16,0-1-25-16,0 1-12 0,-1 0-22 16,-1 1-4-16,-1 1-16 0,0 0-14 15,1 3-14-15,-4-3 1 0,-4 7-6 0,-1 0-1 16,2 3-2-16,-3 1 5 0,3 3-1 0,1 1-2 16,3 1-10-16,-1 2 8 0,4 0 2 15,1 1-28-15,1-2-3 0,2-1-9 0,0-10 4 16,0 4-21-16,11 12 6 0,-4-6-20 0,2-5 0 15,2 2-14-15,0-4-16 0,3-2-12 0,-1-1-35 16,-1-3-39-16,-1-1-47 0,7 0 10 16,-11-2-89-16,2 0-42 0,1 0-46 0,2 0 25 15,-3 0-205-15,-2 0-46 0,2 0 18 16,-3 0 41-16,19-12 19 0,-18 12 40 0,2 0 22 16,-1 0 31-16,2 0 58 0,-1 0-10 0,7 0 23 15</inkml:trace>
  <inkml:trace contextRef="#ctx0" brushRef="#br0" timeOffset="60936.55">15332 12821 415 0,'-6'-13'419'0,"1"6"-49"0,1 3-29 16,-1-3-43-16,3 1 10 0,-1 1-23 0,3 1-30 15,-2 0-14-15,2-1-16 0,0 5-6 0,0 0-18 16,0 0-12-16,0-7-2 0,0 7-18 0,14-11-10 16,-7 9-15-16,-1 2-11 0,1 0-16 15,2 0-22-15,4 12-4 0,2-5-10 16,-2 3-4-16,-3-1-13 0,0 4-7 0,-3-2 5 16,-3-1-10-16,0 0-9 0,-4-1 0 15,0-1-6-15,0-8-1 0,0 7-19 0,0 3 15 16,-15 12 0-16,5-10-8 0,2-3-5 0,-5-1 4 0,1 0 1 15,1-4-9-15,2 0-3 16,-2 0-4-16,4-3 3 0,-2 2 6 0,2-1-1 16,2-1 0-16,-1 1-11 0,2-1 6 0,1 0-5 15,1 0-2-15,-2 0-2 0,4-1-5 0,0 0 9 16,0 0-5-16,2-1-4 0,0 0 3 16,2 0 9-16,1 0-13 0,1 1 6 0,1 0 5 15,1 2-3-15,2-2 2 0,4 0-13 0,1 0 6 16,19 12 5-16,-20-10 1 0,-1 6-6 15,-2 1-1-15,-3-1 6 0,-4-1-5 0,0 0 8 16,-2-1 0-16,-2-2 11 0,0-4 5 0,0 0-2 16,0 12 1-16,-22 10-8 0,11-13 0 15,-5-1 5-15,0-2-4 0,-2 1 6 0,-2-3-8 16,-2 0-2-16,-1-1-35 0,2-3-24 0,9 0-25 16,-2 0-34-16,-2 0 10 0,-13-12-112 0,16 6-37 15,1-3-45-15,3-3 24 0,5 0-271 16,4 2 31-16,0 1 58 0,0-6 18 15,15-19 36-15,-1 15 44 0,1 2 21 0,6-1 19 16,2 2 17-16,4-1 0 0,9-1 39 16</inkml:trace>
  <inkml:trace contextRef="#ctx0" brushRef="#br0" timeOffset="61287.98">15953 12621 436 0,'-3'-2'390'0,"1"1"-50"15,2 1-11-15,-2 0-17 0,2 0-28 0,-1-1-35 16,1 0 47-16,-2 0-30 0,2 0-3 0,3 1-11 15,-1 0 1-15,3 0-13 0,2 1-16 16,-1 1-24-16,1-2-14 0,15 0-19 0,-13 0-27 16,7 0-1-16,1 0-26 0,2 0 4 15,2 0-33-15,21 9-22 0,-20-9-49 0,-2 1-40 16,1-1-47-16,-3 3 7 0,-1-1-117 16,-5-2-79-16,-1 2 23 0,-2-2-256 0,-5 3 5 15,-2-1 34-15,2 0 33 0,-4-1 15 0,-1 1 46 16,-2 1 13-16,-1-1 31 0,0 0 4 15,-7 6 39-15</inkml:trace>
  <inkml:trace contextRef="#ctx0" brushRef="#br0" timeOffset="61495.54">15989 12728 948 0,'-2'2'402'0,"2"1"70"0,0 1-35 0,0 0-40 16,2-2-23-16,0 3-42 0,2-2-31 15,9 4-41-15,1 0-24 0,2-1-35 0,-2-5-27 16,3 2-39-16,1-2-64 0,-9-1-79 0,7 0 0 16,-1 0-150-16,2 0-83 0,18-11 24 15,-16 8-277-15,-4 3 33 0,3-4 26 0,0 1 36 16,0 0 49-16,3 1 13 0,3 2 27 16,-10 0 14-16,8 0 12 0,25 13 0 0</inkml:trace>
  <inkml:trace contextRef="#ctx0" brushRef="#br0" timeOffset="61979.92">16584 12559 532 0,'-5'-3'308'0,"-6"-5"-15"0,3 3-9 16,0 1-7-16,2 0-31 0,3 2-29 0,-1-1 49 16,2 1-10-16,0-1-16 0,0 1-8 15,1 0-16-15,1-1-23 0,3 3-1 0,-1-2-10 16,5 0-11-16,9-3 9 0,-1 2-20 15,7 1-5-15,0 1-7 0,5 1 10 0,-14 0-20 16,6 0-10-16,29 13-19 0,-21-4 8 0,-2 1-22 16,-4 2-2-16,0 3-17 0,1 3 11 15,-4-1-13-15,-2 4 4 0,2 0-9 16,-5 2-16-16,0-2-16 0,-2 4 2 0,-1-2-14 16,-4-5 13-16,-1 2-8 0,0 0-7 0,-3-4-16 15,1-3-16-15,-1-2-14 0,-2-5-4 16,0 2-17-16,0-4-15 0,0-1-26 0,0 1-27 15,2-2 10-15,-2-1-102 0,0-1-29 16,0 0-55-16,0 0 26 0,0 0-211 0,0 0-46 16,4-10 37-16,-3 6 35 0,0 1 41 0,-2-2 15 15,0 3 50-15,1-2 13 0,0-2 18 16,-2 1-3-16,2 1 49 0</inkml:trace>
  <inkml:trace contextRef="#ctx0" brushRef="#br0" timeOffset="62212.54">16921 12737 1020 0,'-3'-5'367'0,"1"3"16"0,0 1-21 16,0-2-39-16,-1 3-12 0,0-2-27 16,-2 2-10-16,1 2-13 0,-2-3-29 15,0 2-5-15,1 2-17 0,-9 3-14 0,-1 6-21 16,0-4-14-16,-1 3-20 0,1-2-1 0,-1-1-34 16,-3 5-6-16,2-3-18 0,0 0 7 0,0 3-47 15,1-4-26-15,3 0-42 0,1-2-55 16,6-2 8-16,-1 0-120 0,1-2-32 15,1 0-68-15,0-2 30 0,3-1-252 0,1 1 28 16,0-1 16-16,2-1 55 0,1-1 35 0,2 0-3 16,0-1 74-16,5-4-32 0,2-6 74 0,3-1-44 15</inkml:trace>
  <inkml:trace contextRef="#ctx0" brushRef="#br0" timeOffset="62817.65">16918 12214 252 0,'-2'0'452'0,"-2"0"-40"0,4 0-54 16,-2 0-47-16,-1 0 26 0,2 0-35 0,0-1-11 15,-1-1-22-15,4-1-28 0,-2 1-33 0,2 0-13 16,1-4-14-16,8-2-22 0,0 5-17 16,-2-1-6-16,0 1-20 0,9-1-10 15,-3 4-2-15,-2 0-27 0,-13 0-2 0,13 0 4 16,16 13-19-16,-13-5 1 0,-7 3-6 0,1 2-13 15,-4-2 3-15,-2 2-6 0,-1 1 0 16,-2 3-11-16,-1-10 3 0,0 3 3 0,-10 18-13 16,4-14-5-16,-1-1 7 0,1-3-4 0,-3 3-3 15,0-4-15-15,2-1 15 0,0 1-1 16,1-5-8-16,-2 1-6 0,2-1 14 0,0 0 3 16,4-2-6-16,-3 1 3 0,1-1-2 0,1 0 3 15,0 0-3-15,1-1 4 0,0 2 7 16,0-2-1-16,2-1-3 0,0 0 1 0,0 0-14 15,0 0 17-15,0 0-9 0,14 9-5 16,-6-8 7-16,-1-1 2 0,14 3 4 0,2 0-8 16,0 0-7-16,3 3 16 0,0-6-15 0,1 3 1 15,-1-1 3-15,-2 0-1 0,-4 0-3 0,-2-1-7 16,-3 1-5-16,-5-1-2 0,-1-1-15 16,-2 0-31-16,-1 0-29 0,-1 1-18 0,-2 0 10 15,0-1-77-15,-2 0-30 0,-1 0-57 0,0 0-57 16,0-1 30-16,0 2-230 0,-1-1 24 15,0-1 47-15,-1 0 34 0,-1 1 31 0,1-1 3 16,-1 0 59-16,1 0 1 0,2 0 29 16,0 1 5-16</inkml:trace>
  <inkml:trace contextRef="#ctx0" brushRef="#br0" timeOffset="63614.77">17562 12676 293 0,'0'13'446'0,"0"-13"-63"0,0 0-53 0,-14 0 8 16,14 0-44-16,0 0 9 0,0 0-21 0,0 0-10 16,0 0-14-16,0 0-20 0,0 0-14 15,0 0-1-15,0 12 1 0,0-12-18 0,0 0-12 16,16 18 3-16,4-15-31 0,3-1-12 16,2 0-14-16,2 1-11 0,0-1-13 0,1 2 1 15,-15-4-11-15,4 0-19 0,5 0-7 16,0 0-21-16,-1 0-29 0,0 0-27 0,-4 0-19 15,-2 0-26-15,-3 0-18 0,-3 0-36 0,-1 0-10 16,-1 0 11-16,-7 0-95 0,8 0-38 16,-8 0-77-16,6 0 27 0,-6 0-227 0,0 0 6 15,0 0 43-15,0 0 31 0,0 0 15 0,0 0 62 16,10-5 10-16,-11 3 38 0,-1 0 15 16,0 0 25-16</inkml:trace>
  <inkml:trace contextRef="#ctx0" brushRef="#br0" timeOffset="64182.28">18194 12640 816 0,'-5'-1'345'0,"0"1"-39"0,1-3 2 16,0 1-39-16,1-1 8 0,-1 2-31 15,0-2-30-15,0-1-7 0,2 1-11 0,0-1-15 16,2 0-29-16,0 0-16 0,0 0-26 0,4-1 4 16,-1 2-9-16,9-7 3 0,-1 3-10 0,-1 4-7 15,1-1-1-15,-3 3-20 0,0-1-1 16,1 2-8-16,-1 0-9 0,4 0 7 0,14 15-9 16,-11-6 5-16,-3 3-12 0,-2 0-8 15,2 1-5-15,-3-1 8 0,-2 2-16 0,-2-1 15 16,-1 0-23-16,0-5 3 0,-4-8 11 0,0 8-11 15,0 1-9-15,0-1 7 0,0 0 3 16,-12 15-3-16,5-10-11 0,-1 1 10 0,-4-3-7 16,1 2-3-16,-3-2 0 0,-1-1 6 0,0 2-12 15,-1-4-14-15,2 1-22 0,-2-2-15 16,6-2 5-16,3 1-18 0,0-3-23 0,1 1-16 16,1-3-13-16,2 0-28 0,1-1-11 0,2 0-8 15,0 0-43-15,0 0-27 0,-1-8 22 16,3 6-222-16,0 0 14 0,2-1 6 0,-1-1 48 15,7-5 7-15,1 1 24 0,2 0 37 16,0-1 24-16,2 2-27 0</inkml:trace>
  <inkml:trace contextRef="#ctx0" brushRef="#br0" timeOffset="64565.86">18576 12605 326 0,'1'-4'373'0,"0"-1"-30"15,-1 2-33-15,0-2-24 0,0 0-35 16,-2 1-27-16,1 1-9 0,-2-1-21 0,0-1-7 16,0 2-20-16,-1 0 12 0,0 0-3 0,0 0 5 15,-2 2-16-15,1-1 3 0,-3 2-20 16,2 0-1-16,-2 0-11 0,-14 12 2 0,8-2 0 15,-2 0-1-15,3 2 10 0,1-1-3 16,-1 4-18-16,4 2-7 0,1 0 6 0,2 0-5 16,2 2 7-16,1-2-29 0,2 0-13 0,1-8-10 15,0 4 5-15,0 1-10 0,17 14 3 16,-6-14-18-16,0-6-10 0,4 2-20 0,0-2-10 16,-1-3-42-16,-1 1-31 0,5-4-48 15,2 1 9-15,-13-3-131 0,2 0-42 0,1 0-84 16,18-11 29-16,-16 8-254 0,1 1 88 0,2-3 20 15,0-2 34-15,3 5 23 0,-3-2 64 16,2 0-7-16,0-3 25 0,0 4 47 0,-3 1 16 16</inkml:trace>
  <inkml:trace contextRef="#ctx0" brushRef="#br0" timeOffset="64825.55">18913 12711 1016 0,'2'0'381'0,"-1"1"23"0,2 1-30 0,-1-2-26 15,2 0-19-15,1 0-21 0,2 0-33 0,-1 1-22 16,3 0-32-16,1-1-17 0,4 0-26 0,4 0-22 16,0 0-10-16,1 0-20 0,3 0-40 15,-1 0-20-15,0 0-52 0,1 0-53 0,1 0 6 16,-2 0-125-16,1 0-74 0,-1 0-22 15,-4 0 23-15,13-7-272 0,-21 7 52 16,-9 0 30-16,8 0 12 0,-1 0 57 0,-1 0 6 16,1 0 16-16,0 0 56 0,0 0-4 0</inkml:trace>
  <inkml:trace contextRef="#ctx0" brushRef="#br0" timeOffset="65676.31">19479 12593 981 0,'-2'0'328'16,"0"0"-20"-16,-2-2-39 0,2 2-33 0,-1-2-28 16,2 1 59-16,0-3-13 0,1 2-17 0,1 0-23 15,1 1-34-15,2-2-1 0,1 1-5 0,1 2-11 16,10-3-19-16,3 1-19 0,-4 2-2 16,-4 0-20-16,3 0 2 0,23 11-15 0,-17-7-20 15,-2 5-5-15,-2 3 3 0,-1 0-7 0,-4 1-8 16,-3 1-8-16,-2 2-3 0,-3-4-10 15,-3 1 5-15,0-3-5 0,-13 17-2 16,4-11-12-16,-2-1 7 0,-4-1 0 0,-2-1-6 16,-1-1-14-16,2-4-8 0,0 1-6 0,-1-2-38 15,3-2-3-15,5-2 6 0,2-1-81 0,0 0 13 16,2-1-35-16,-1-1-1 0,6 0-11 16,0 0-18-16,0 0-4 0,0 0 2 15,-10-11 6-15,12 7-1 0,9-6-5 0,2 1 15 16,1-2-17-16,0-1-42 0,4 0 8 0,0 1-12 15,1 0 20-15,2 1 27 0,1-1 55 16,-1 3 13-16,0-1 56 0,-4 1 27 0,3 0 2 16,-4 0 3-16,-4 0 29 0,-2 4 22 15,-2-3 9-15,3 0 12 0,-3 0 2 0,-3 3-1 16,3-1 5-16,-2 0 10 0,-1-1 7 0,0 1 13 16,-1 1 18-16,-1-1 5 0,1 1 5 15,1-1-2-15,-3 1 6 0,1-1 10 0,-1 0 8 16,0 2 0-16,-1-1-51 0,0 1 33 0,-1-1-31 15,0 4-9-15,0 0 9 0,0 0 13 16,0 0-19-16,0-6-17 0,0 6-7 0,0 0 25 16,0 0 11-16,-11-12-34 0,9 11 15 0,-1 0 6 15,1 1-7-15,-1 0 17 0,0 0-11 0,0 1 7 16,0 1 0-16,-2 1 9 0,0 1 0 16,-6 6 3-16,-2 0 12 0,2 1-4 15,3 4-5-15,1-1-19 0,-1 3 13 0,4-2-3 16,-3 0-3-16,3 0-20 0,1 1-4 0,2-2 2 15,1-2-13-15,0 1-10 0,0-6 4 0,0 5-13 16,20 14-2-16,-10-11 6 0,3-3-4 16,0 0 6-16,1-1-11 0,3-2-10 0,-3 0-9 15,3-4-8-15,-1 2-19 0,-3-7-22 16,-2 2-22-16,-11-2-27 0,10 0-32 0,-1 0 13 16,-1 0-96-16,17-11-26 0,-11 4-52 0,-1-2 26 15,-2 0-224-15,1-3-35 0,-3 5 54 16,-3 0 5-16,-2 0 41 0,5-6 58 0,-2 6-21 15,4-2 55-15,2 0 13 0,1 4 26 16,-1-3-1-16</inkml:trace>
  <inkml:trace contextRef="#ctx0" brushRef="#br0" timeOffset="66393.72">20294 12593 475 0,'-2'5'458'15,"2"2"-5"-15,0-3-29 0,0 5-30 0,0 10-23 16,0-10-41-16,0 4-22 0,0 3-26 0,0-2-29 15,0-1-20-15,0-1-22 0,0-2-14 16,0-3-30-16,0 1 1 0,0-8-29 0,0 7-6 16,0-7-16-16,0 5 4 0,0-5-26 0,0 0-13 15,0 0-7-15,3 11 9 0,-7-14-25 16,1 2 1-16,0-4-17 0,1-1-7 0,-1-8-18 16,1-4-10-16,2 0-18 0,0 9-10 15,0-4 5-15,17-16 1 0,-9 15 4 0,3 0-6 16,4 4 8-16,-5 0-5 0,8 3 4 0,-1 2 5 15,2 4-4-15,-9 1 14 0,6 0 0 16,21 14 2-16,-22-5 22 0,6 2 11 0,-2 0-9 16,-1 3 15-16,-1 2-6 15,-4-1-5-15,1 3 5 0,-5-2 5 0,-3-1-8 16,0 0 12-16,-3-4-9 0,-2-2 1 0,-1-9-13 16,0 7 14-16,0-7 5 0,0 6-23 15,-14 5 1-15,10-10 12 0,0 2-9 0,-1-1-2 16,-1-4-1-16,0-1-2 0,1 1-8 0,1-1 7 15,-5-8-12-15,0 5-2 0,6-4 0 16,1 1 0-16,2 9-7 0,0-10 8 0,12-15 4 16,-4 12-8-16,2 2-10 0,3-2 8 15,1 5-7-15,1-1 4 0,3 3-1 0,3 1-4 16,1 3 1-16,-12 2 4 0,6 0 12 16,4 0-16-16,24 10 6 0,-23-3-1 15,-1 0-11-15,-1 3 5 0,-5 2 0 0,-1-1 1 16,-1 2-1-16,-5 2 1 0,-2-2-6 0,-3 0 12 15,-2-13-7-15,0 8 10 0,0 1-15 16,-13 11 10-16,5-8 2 0,-1-3-17 0,-1 2-22 16,1-7-20-16,0 1-42 0,0-5-52 0,3 3 13 15,6-3-118-15,0 0-55 0,-8 0 29 16,8 0-253-16,-9 0-28 0,9 0 61 0,-12-15 6 16,11 11 70-16,2-2 5 0,7-8 40 0,5 0 47 15,4-1 12-15,4 1 21 0,4 4 11 16,-3-2 32-16</inkml:trace>
  <inkml:trace contextRef="#ctx0" brushRef="#br0" timeOffset="66727.61">21011 12646 669 0,'-1'-2'437'15,"0"4"-73"-15,-1 0 35 0,-2 1-23 0,0 0-34 16,-6 7-8-16,4-1-17 0,-3 2-25 16,1 2-18-16,2-3-23 0,0 4-24 0,2-3-18 15,1-3-20-15,3 0-3 0,0-8-30 16,0 9-21-16,0 1 1 0,19 12-9 0,-11-19-25 15,3 6-16-15,4-4 8 0,1 0-30 0,5-5 17 16,-7 0-20-16,-5 0-28 0,5 0-22 16,19-13-17-16,-13 4-19 0,0-1-14 0,-4-1-9 15,2-2-8-15,-3-2-22 0,1 1 10 0,-4 0 20 16,-4 2-16-16,-5 2 14 0,-3 3-4 16,0 7 18-16,0-8-6 0,-15-6 11 0,3 7-4 15,-5 2 8-15,0 0-2 0,-2 1 7 0,0 3-26 16,-3 1 7-16,6 0 3 0,16 0-65 15,-11 0 9-15,0 0-21 0,3 0-21 0,0 0-29 16,2 0-18-16,6 0-18 0,-8 0-31 0,8 0 22 16,0 0-230-16,0 0 6 0,-9 8 34 0,10-7 27 15,3 0 25-15,3 1 21 0,14 4-15 16,3-4 42-16,2 5 3 0</inkml:trace>
  <inkml:trace contextRef="#ctx0" brushRef="#br0" timeOffset="67271.56">21486 12687 419 0,'7'-4'407'0,"2"1"-6"0,-2 3-49 0,-2-4-47 16,-1 0 46-16,-1 1-28 0,-1 0-20 15,-1 1-20-15,-1-3-17 0,-1 2-32 0,-1-2-10 16,-1 4-30-16,-2-3-5 0,-2 1-7 0,-7-1-29 16,-4 4 7-16,2 0-24 0,6 0-7 15,-5 0 2-15,-19 12-4 0,14-3-16 0,3 2-22 16,0 1 4-16,1 1-11 0,2 0-9 15,6 4-14-15,1 0 13 0,1-2-12 0,4-2-22 16,2-4 11-16,0-9-13 0,11 24 0 0,-4-20-8 16,6 2-2-16,-2-2-18 0,2-1-20 15,0-3-17-15,-2 0-16 0,5 0-18 0,24-21-16 16,-20 8-40-16,2-1 12 0,-2-1-65 0,0-2-22 16,0-3-17-16,1-4-19 0,-2 0-1 15,-2-5-3-15,2 2 22 0,-4-1 10 16,-4-1 6-16,-2 2 50 0,-5-5 12 0,-3 3 29 15,-1 0 13-15,0 16 27 0,-12-27 35 0,3 15 38 16,-3 1 7-16,0 4 16 0,1 1 15 16,0 3 12-16,0 2 15 0,0 2 22 15,1 2-9-15,2 3 24 0,1 2-17 0,1 4 33 16,6 1 28-16,0 0-2 0,-11 10 10 0,8 5 20 16,1 6 16-16,2-10-4 0,0 9 10 15,0 5-11-15,13 28-15 0,-8-23-19 0,3 1-5 16,2 1-12-16,-1-1-21 0,0 0-13 0,0-2-11 15,-2 2-10-15,0-4-13 0,-1-2-7 0,3 1-8 16,-4-2-63-16,1-3-33 0,-1-4-17 16,-1-2-33-16,-2-4-30 0,0-2-35 0,1-1 15 15,0-5-145-15,1 0-56 0,1-3 31 0,-1 1-288 16,-4-1 56-16,0 0 45 0,6 0 26 16,16-14 50-16,-2 3 4 0,-3 2 65 0,4 1-9 15,0 2 36-15,4 0 16 0,-1 3 26 16</inkml:trace>
  <inkml:trace contextRef="#ctx0" brushRef="#br0" timeOffset="67589.41">22005 12615 862 0,'2'-2'389'0,"0"-1"1"15,-1 3-10-15,1 0-19 0,-1 2-6 0,0 1-8 16,-1 3-6-16,0-1-18 0,4 18-22 0,-4-1-14 16,0-11-9-16,0 7-17 0,0 4-30 15,0 5 5-15,-13 30-43 0,9-26 7 0,0-1-42 16,-1 1-12-16,1-4-21 0,-2-1 7 0,2-2-42 16,3 1-11-16,-2-3-50 0,-2-1-31 15,1-6-46-15,3-5-29 0,-3 0-27 16,3-4-20-16,1-6 12 0,0 0-125 0,0 0-56 15,-3 5-80-15,1-7 32 0,1-1-215 0,-1-2 21 16,1-2 59-16,-1-8 46 0,-3-4 11 0,5 9 49 16,0-6 30-16,0-1-10 0,0-3 55 15,0 1-36-15,12-19 81 0</inkml:trace>
  <inkml:trace contextRef="#ctx0" brushRef="#br0" timeOffset="67850.1">21971 12660 748 0,'2'-18'522'16,"2"1"-56"-16,0 1-28 0,4 0-43 0,3 5-24 16,-2 1-37-16,-1 2-12 0,4 1-33 0,-1 2-4 15,0 3-25-15,1 2-11 0,-3 0-12 0,21 12-27 16,-8-3-29-16,0 2 1 0,-4 3-27 16,1-1-28-16,-2 7-2 0,-2-3-15 0,-1 1-9 15,-2 0-11-15,-7-3-11 0,1 2-25 16,-3-5-33-16,-2-2-30 0,-1-10-44 0,0 10-53 15,-18 12 12-15,5-13-158 0,-6-2-80 16,2-4 30-16,-7 1-282 0,-4-2 36 0,-3 2 40 0,15-4 37 16,-34-10 20-16,13 5 29 0,-5 3 20 15,-1-1 46-15,-3-2 12 0,0 0 37 0,-2-3 26 16</inkml:trace>
  <inkml:trace contextRef="#ctx0" brushRef="#br0" timeOffset="73119.68">16198 13462 704 0,'0'0'344'0,"0"0"-39"16,0 0-17-16,0 0-34 0,0 0-25 0,0 0-2 15,0 0-29-15,0 0-22 0,0 0 25 16,0 0-5-16,0 0-15 0,0 0-7 0,0 0-29 16,0 0-10-16,0 0-8 0,0 0-16 0,0 0 0 15,0 0 2-15,0 0-18 0,-2-10-7 0,10 11 3 16,12-1-3-16,-8 0 0 0,5 0-15 16,6 0-4-16,0 0-4 0,4 0-10 15,-2 0-4-15,-1 0-12 0,0 0 6 0,22 13-12 16,-29-10-4-16,2 0 2 0,-4 1-9 0,-3-1-19 15,-2-2-15-15,-5 2-24 0,4 0-16 16,-4 0 5-16,-1-1-88 0,-1 0-19 0,-1 1-34 16,0-2-26-16,0 1-26 0,-2-1 21 15,0-1 20-15,0 0 20 0,-2 1-293 0,2-2 57 16,-2 1 3-16,-1 0 44 0,-1-1 14 0,-2 0 6 16,-2 1 72-16,2-1-11 0</inkml:trace>
  <inkml:trace contextRef="#ctx0" brushRef="#br0" timeOffset="73390.41">16207 13655 720 0,'-1'3'382'0,"-1"-1"-42"16,2 0-3-16,0 1-47 0,0 0 16 0,3-1-17 15,1 0-10-15,2-2-30 0,11 5-31 0,0-3-8 16,3 0-21-16,3-1-29 0,2 1-8 0,-1-2-21 15,1 3-8-15,-2-3-14 0,2 0-12 16,0 0-13-16,-6 5-12 0,2-5-9 0,-1 1-26 16,-7 0-34-16,-2 0-36 0,1 0 5 15,-3-1-110-15,-3 1-27 0,-1-1-29 0,0 0-46 16,-1 1 22-16,-1-1-253 0,-2 1-4 0,0-1 61 16,1 1 16-16,0-1 34 0,-2 0 38 15,0 0 11-15,0 0-3 0,0 0 37 0</inkml:trace>
  <inkml:trace contextRef="#ctx0" brushRef="#br0" timeOffset="74611.15">17049 13515 394 0,'0'0'378'0,"0"0"-48"0,-16 0-37 16,16 0-20-16,0-13-22 0,0 13-16 16,-27-14-12-16,23 12-48 0,2 3-5 15,1 0-8-15,0-2-7 0,1 2-9 0,-2-1-22 16,2 1-13-16,1 1 22 0,1 0-5 0,-1 1 1 15,5-2-11-15,-1 2-10 0,10 4-8 0,-1-2 1 16,4-2-16-16,-2-2-13 0,4 3-6 16,2-2-13-16,-1 1 13 0,-1-3-15 0,-8 0-10 15,3 0-1-15,4 0-3 0,-2 0 5 16,21-12-11-16,-23 8-3 0,-4 0 2 0,0 2 2 16,-5-1-14-16,1 1 4 0,-3 0 5 0,0 2-8 15,2-2-7-15,-3 1-11 0,-2-1 11 0,1 1-2 16,-2 0-6-16,2 0 8 0,-2-1-10 0,0 0 8 15,0 1-5-15,0-1 2 0,-2 1-12 16,2 0 6-16,0 1 1 0,-2 0 5 0,2 2-9 16,-1-1 14-16,-1 2-3 0,-1 1 15 15,-1 0 0-15,0 11 0 0,0 2 6 0,-3 4 9 16,1 1-1-16,1 2 5 0,0 0-6 0,1 6-14 16,-1-4 0-16,2-1 0 0,1 1-3 15,-1-2 2-15,2-4-6 0,-1 0 2 0,0-2-2 16,0-3-6-16,2-4 8 0,-1-3-5 0,1-8-18 15,0 7-13-15,0-7-13 0,0 8-30 0,0-8-32 16,0 7 7-16,0-7-127 0,0 0-72 16,-1 5 24-16,1-8-268 0,1-1 41 15,0-1 37-15,1 0 4 0,3-8 34 0,-1-2 55 0,0-1-20 16,1-2 30-16,1-2 55 0,2 4 7 16</inkml:trace>
  <inkml:trace contextRef="#ctx0" brushRef="#br0" timeOffset="75191.69">17485 13365 406 0,'-2'-2'369'0,"0"1"-59"16,0-3-15-16,1 1-46 0,-2-2-4 16,3 1-26-16,0-2-19 0,-1 1-17 0,2-1-21 15,-1-1-7-15,8-11-22 0,2 6-22 16,-1 0 16-16,1 0-8 0,3 2-9 0,3 3-11 16,-2-2-10-16,2 4-5 0,-3 4-12 0,-1 1-5 15,-1 0-18-15,15 12-6 0,-12-6 22 16,-1 5 8-16,-2 1-25 0,-4 1 8 0,5 1-2 15,-7 1 5-15,-1 0-11 0,-2 2-15 16,-2-6 11-16,0-11 14 0,0 13 10 0,-11 16-12 16,5-17 9-16,-2 2-5 0,-1-4 4 0,1 2-10 15,-3-3-4-15,3-4-6 0,1 0-2 0,-1 0-6 16,1-2-1-16,0-1-6 0,1 2 4 16,1-1-7-16,1-3-5 0,0 1 4 0,-2 0-2 15,2 0-1-15,1 1 3 0,-1-2-6 0,2 1 10 16,-1 1 0-16,2-2-4 0,-1 0 3 15,1 1-16-15,1-1 1 0,0 0 4 0,0 0-7 16,0 0-2-16,15 4 0 0,-8-3 5 0,13 2-6 16,-1-3 6-16,2 2-7 0,4-2 6 15,0 1-3-15,-1 3 2 0,-10-2-7 16,10 1 1-16,-2-2-1 0,-2 2 5 0,0-2-3 16,-6 2-8-16,-3-3-19 0,-3 2-26 0,-1-2-16 15,-2 0 5-15,-5 0-108 0,0 0-58 0,0 0-63 16,7 0 28-16,-7 0-263 0,0 0 22 15,6 0 45-15,-6 0 28 0,0 0 33 0,7 0 37 16,-7 0 11-16,9 0 23 0,4 0 13 16,20 4 39-16</inkml:trace>
  <inkml:trace contextRef="#ctx0" brushRef="#br0" timeOffset="75517.56">18129 13714 337 0,'-3'2'435'15,"-1"-2"-57"-15,1 2-56 0,0 1-24 16,0-2-40-16,1-1-31 0,-1 2-26 0,0 0 62 16,2-1-24-16,-1 1-12 0,2-1 0 15,2 2-6-15,2-2-10 0,2 1-22 0,10 5-12 16,4-3-13-16,1 1-20 0,2-1-13 0,1-1-14 15,0 0-7-15,1-1-14 0,-5 1-15 16,2 0 1-16,-3-1-10 0,-2 0-13 0,-5-2-34 16,-3 2-15-16,0-2-61 0,-1 0 5 0,-2 0-91 15,-6 0-70-15,0 0-70 0,7 0 28 16,-7 0-275-16,7 0 21 0,-7 0 34 0,15-12 34 16,-11 10 53-16,-1-1-8 0,0 1 45 15,-2-1 61-15,1 1-15 0,2 1 15 0</inkml:trace>
  <inkml:trace contextRef="#ctx0" brushRef="#br0" timeOffset="77786.61">18848 13456 259 0,'0'0'322'0,"0"-13"-43"0,-14 13-23 0,14 0-24 16,0 0-28-16,0 0-13 0,0 0-10 15,0 0-1-15,0 0-1 0,0 0-32 16,0-13-11-16,0 13 15 0,0 0-10 0,0 0-23 15,0 0 4-15,-20-18-9 0,19 17 12 0,-1 0-15 16,2 0-14-16,0 0-10 0,-1 0-8 0,1 0-9 16,0 1-8-16,0-1-4 0,1 1-8 15,-1 0-4-15,0 0-4 0,0 3-5 0,0-2 1 16,-1 2-4-16,2 1 11 0,-1 1-2 0,-1 1 6 16,1 1-6-16,2 13-4 0,-2-10 13 15,0 8 12-15,0 3-9 0,0 2 6 0,0 2-11 16,0 0-1-16,0-1-5 0,0 2 3 15,0-3-10-15,0 0 2 0,0 0-13 0,0-2 4 16,-12 17-7-16,12-23 4 0,-2-4-3 16,0-1 2-16,1-4-10 0,0 2 3 0,1-3-3 15,-2-1 1-15,2-4-11 0,0 0-19 0,0 0-8 16,0 0-30-16,0 7 4 0,0-1-112 16,0-7-55-16,2-1 23 0,-1-1-244 0,2-1-57 0,7-7 33 15,-1 2 49-15,0-1 13 0,5 0 18 16,-3 1 44-16,6 1 20 0,-2-1 10 15,2 4 19-15</inkml:trace>
  <inkml:trace contextRef="#ctx0" brushRef="#br0" timeOffset="78066.35">19152 13729 752 0,'0'0'369'0,"-2"0"-9"0,2 1-75 16,0-1 12-16,0-1-51 0,0 2-28 0,0-1 8 16,2 0-35-16,1 0-14 0,3 2-34 0,1-1 5 15,1-1-9-15,14 2-22 0,-10-2-16 0,24 5-8 16,-13-1-9-16,3-3-4 0,-3 1-19 16,1 1 6-16,-1-3-29 0,1 2 15 15,-1-1-4-15,-1-1-94 0,-11 0-22 0,3 0-34 16,3 0-47-16,-3 0-64 0,-1 0 19 0,-2 0-264 15,-1 0 11-15,8-10 30 0,-13 7 48 16,0 1 38-16,0 1 10 0,1-1 20 0,1 0 8 16</inkml:trace>
  <inkml:trace contextRef="#ctx0" brushRef="#br0" timeOffset="78465.41">19909 13447 840 0,'2'-5'324'0,"-3"1"-20"0,2 1-31 0,-1 1-24 15,2-1-34-15,-2 1-7 0,1 0-42 0,0 1 2 16,-1 1-10-16,0 0-17 0,1 4 52 0,0 0-24 16,-1 1 4-16,2 14-5 0,1 1-23 0,-3 4-2 15,0 2-20-15,2 1-5 0,0-1-10 16,-1 2-20-16,3-5 6 0,-2 4-21 0,0-3-7 16,0-2 1-16,0-1-4 0,0-2-19 15,0-1 1-15,0-4-9 0,0-2-12 0,-1-4-40 16,1 0 5-16,-2-2-72 0,2-2-55 0,0 1-51 15,-1-3-57-15,1-2 24 0,3 0-298 16,-5 0 47-16,0 0 40 0,7 0 42 0,-7 0 28 16,27-16 22-16,-14 7 17 0,4-3 31 15,0 0-14-15,4-2 22 0</inkml:trace>
  <inkml:trace contextRef="#ctx0" brushRef="#br0" timeOffset="79104.38">20409 13568 428 0,'1'0'416'0,"0"3"-51"16,0-1-1-16,2 4-48 0,-3 0-40 0,0 3 43 16,3 9-30-16,-3-8-27 0,4 12-23 15,-2-4-15-15,0 0-26 0,-2-9-17 0,1 1-18 16,0-4-13-16,1 1-28 0,-2-1-2 0,1-3-19 15,-1 2 6-15,0-5-11 0,0 0-4 16,0 0-19-16,0 0-1 0,-1 6-18 0,0-9-4 16,0-1-27-16,-2 0 6 0,2-3-26 15,5-9-5-15,-4 7-2 0,0-3-1 0,9-21 2 16,-4 15-10-16,2 1-5 0,0 3 20 0,0 2-4 16,-1 2-12-16,2 3 1 0,-2 5 3 15,1 1-9-15,-1 1 9 0,-6 0-8 0,11 0 16 16,14 15 20-16,-10-2 10 0,-1 3 6 0,0 0 12 15,-1 1-9-15,1 0 3 0,-2-1-9 0,-2 0 6 16,0-1-2-16,-3-3-15 0,-2-2 1 16,-2-3 8-16,1-1-4 0,-2 0-3 0,1-4 4 15,-2 2-3-15,0-1 5 0,-1-3-5 16,0 0-12-16,-2 0 8 0,-1 0-5 0,0-2-4 16,0-2-2-16,1 1 1 0,-1-2 0 0,-5-10-14 15,5 3 0-15,0 3-1 0,2-2 7 16,1 2-6-16,0 9 4 0,0-12 0 15,12-10-2-15,-2 12 0 0,0 5 1 0,4-4 0 16,3 2 4-16,0 0-4 0,3 4-5 0,4 2 7 16,-11 1 3-16,8 0 6 0,27 10 8 15,-19-1-7-15,0-1 3 0,-6 1 9 0,-3 5-2 16,-3-3-1-16,-1 0 5 0,-3 0-6 0,-5 2 17 16,-3-3-2-16,-4-1 2 0,-1-2-7 0,0-7-1 15,0 6-13-15,0-6 14 0,-16 22-17 16,7-16-25-16,-2-3-29 0,3 1-42 0,0-2 9 15,0-2-126-15,8 0-47 0,-8 0-75 0,2 0 28 16,6 0 29-16,-8 0 26 0,-2-11-273 16,10 7 51-16,3 0 28 0,8-5 37 0,8-1 29 15,1 1 23-15,3 1 2 0,4-1 32 16,-3-1 20-16,-5 2-12 0</inkml:trace>
  <inkml:trace contextRef="#ctx0" brushRef="#br0" timeOffset="79400.66">21151 13644 533 0,'2'-1'388'0,"-2"4"1"0,-1-3-53 15,-1 1 25-15,0 2-29 0,0 1-13 16,-2 0-22-16,0 1-22 0,-3 7-19 0,-1 0-26 16,4-1-25-16,0-1-9 0,2-2-26 0,0 0-10 15,2-8-20-15,0 6-5 0,0 2-21 16,12 11-13-16,-3-8-1 0,4 0-13 16,1-4-14-16,-1-2-2 0,4 0-4 0,2-5-3 15,-13 0-9-15,6 0-23 0,4 0-5 0,16-12-21 16,-17 0-25-16,2 2-11 0,-2 0-4 0,0-2-20 15,-2-3-3-15,-2 3 10 0,-4 0-11 0,-3 2-12 16,-2 1 26-16,-2 9-1 0,0-7-2 16,0 7 20-16,-23-20-20 0,9 20 4 0,-6-4-33 15,-3-1-30-15,1 5-6 0,6-2-27 16,-4 1-15-16,3 1-27 0,17 0-34 0,-10 0 19 16,0 0-252-16,10 0 8 0,-7 0 17 0,7 0 15 15,-7 10 47-15,10-9 16 0,16 7 20 16,-1-1 45-16,7-1-34 0</inkml:trace>
  <inkml:trace contextRef="#ctx0" brushRef="#br0" timeOffset="79703.47">21652 13711 280 0,'9'-5'407'0,"-2"0"-46"0,-2 0-33 16,-1-1-12-16,-1 2-27 0,-2-2-37 15,-1 1 7-15,-2-1-14 0,2-2-28 0,-10-12-29 16,2 10-5-16,-2 5-25 0,-1-5-12 15,-1 8-33-15,1 2 13 0,11 0-17 16,-12 0-12-16,-17 11-13 0,15-2 0 0,-2 0-2 16,3 3-13-16,0 0-16 0,4 1 4 0,-1-1 4 15,4 2-13-15,1 1-1 0,4-3 2 0,0-4-7 16,1-8 0-16,0 7-8 0,0 0-15 0,13 5 9 16,0-3-14-16,-2-6-4 0,0 0-44 15,-1-1 6-15,1-2 3 0,-2 0-81 0,7 0-6 16,17-10-20-16,-14 1-37 0,-3 1-25 15,-1-3-16-15,1-2 19 0,-2 1-121 0,-3-5-52 16,0-3-72-16,-1-1 21 0,0-1 42 0,-4-1 11 16,-4 5 78-16,-1-3 36 0,1 0 70 15</inkml:trace>
  <inkml:trace contextRef="#ctx0" brushRef="#br0" timeOffset="79963.66">21748 13518 735 0,'-17'-37'144'0,"10"20"18"0,-3 0-16 0,1 0 21 16,1 3-7-16,-4 2-4 0,1-3 4 0,2 4-3 15,-2-2 14-15,1 3-7 0,4 1 17 0,2 4-12 16,1 0 0-16,-1 1-19 0,2 1-17 15,0 3-12-15,2-1-28 0,0 1 10 0,0 0-10 16,1 2 42-16,0 3 6 0,8 8-10 0,-3 2 1 16,3 2 8-16,3 4 3 0,-2 3-14 15,0-2-7-15,1 2-8 0,-2 1-4 0,-1 1-13 16,-1 2-13-16,-1 2-11 0,-1-3-3 0,-1 1-7 16,-1-3-9-16,-1-1-1 0,0-2-32 15,0-1-16-15,-2-3-34 0,0-5-40 0,2-2 7 16,0-1-85-16,-1-3-10 0,0-2-56 15,1-2-64-15,1 0 28 0,1-2-277 16,1-1 57-16,0 0 19 0,1 1 46 0,-6-1 35 16,16 0 19-16,3 0 10 0,4 0 34 0,31-13-15 15,-25 7 34-15</inkml:trace>
  <inkml:trace contextRef="#ctx0" brushRef="#br0" timeOffset="80329.13">22186 13549 421 0,'-1'-2'434'0,"1"-1"-32"16,-1 0-82-16,1 1-44 0,-2 0-18 16,2 2-16-16,0 0-28 0,0 3 75 0,0 3-11 15,0 2-14-15,1 11-27 0,-1-8-12 16,0 6-19-16,0 4-29 0,0 0-14 0,-11 23-20 16,7-23-18-16,2 1-4 0,-1-5-16 0,0 0-27 15,2-4-39-15,-1-2-45 0,2-3-27 16,0-1 3-16,0-7-141 0,0 0-55 0,0 0 23 15,0 0-227-15,14 9-78 0,-9-9 44 0,-1-1 35 16,1-1 37-16,9-3 5 0,-1-3 29 0,0 1 28 16,1-3 32-16,-1-4-12 0</inkml:trace>
  <inkml:trace contextRef="#ctx0" brushRef="#br0" timeOffset="80535.68">22348 13587 398 0,'4'-7'445'15,"-2"0"-40"-15,-2 2-58 0,2 1-46 0,-2 2-38 16,-1 3 40-16,0 0-5 0,0 1 4 15,-2 15-7-15,0-3-16 0,1 5-14 0,-1 5-16 16,0 1-23-16,-1 2-16 0,3 0-19 16,-1 0-24-16,-1 0-30 0,0-2-13 0,1-1-12 15,1 0-8-15,0-1-39 0,-1-4-50 0,0-2-67 16,1 0 5-16,-1-4-137 0,1-2-35 16,-1-3-67-16,-1-1 26 0,1-1-275 0,1-1 41 15,-2 0 35-15,0-1 30 0,-8 4 34 0,3-1 40 16,-2-3 24-16,-6 1-22 0,-1-1 39 15,-3 3 50-15</inkml:trace>
  <inkml:trace contextRef="#ctx0" brushRef="#br0" timeOffset="81445.1">16004 14475 724 0,'0'0'316'0,"0"0"-27"0,-13 0 2 0,13 0-51 16,0 0-9-16,0 0-27 0,0 0 14 0,0 0-14 16,0 0-23-16,0 0 9 0,0 0-22 15,0 0-2-15,0 0-14 0,11 20-17 0,1-20-5 16,3 0-18-16,6 0-10 0,0 0-13 0,2 0 1 16,0 0-11-16,2 0-22 0,-1 0 3 15,-4 0-26-15,3 0-25 0,-1 0-1 0,-4 0-130 16,-2 0-49-16,-5 0-62 0,10 13 20 15,-13-13-272-15,-3 0 33 0,-3 0 29 0,0 1 49 16,1-1 9-16,-3 0 36 0,0 3 37 0,-3-3-4 16,1 2 39-16</inkml:trace>
  <inkml:trace contextRef="#ctx0" brushRef="#br0" timeOffset="81666.19">16054 14619 320 0,'-5'2'476'0,"1"2"-94"0,1-2-37 0,1 0-23 16,2 2-43-16,2-3 18 0,3 3-13 0,0 0-26 16,8 2-31-16,3 0-33 0,1-1-5 15,2-2-30-15,3 2-9 0,-2-1-30 0,1-3-2 16,1 2-44-16,-2-2-7 0,2 2-110 16,1 0-29-16,-10-3-60 0,-3 0-68 0,3 0 20 15,5 0-288-15,16-12 13 0,-14 7 31 0,2 2 47 16,-3-2 41-16,8 0 6 0,2 3 20 15,3-3 7-15,-3 0 11 0</inkml:trace>
  <inkml:trace contextRef="#ctx0" brushRef="#br0" timeOffset="87424.51">16998 14389 265 0,'0'-14'416'0,"0"14"-79"0,0 0-61 0,0 0 2 16,0 0-28-16,0 0 10 0,18 23-40 15,-18-13 5-15,0 7-28 0,0 4-19 0,0 1-22 16,0 2 9-16,0 0-12 0,0 0-6 0,0-2-31 16,0 0 6-16,0-2-12 0,0 0-4 15,0-4-25-15,-12 11 0 0,12-27 6 0,0 7-12 16,0-2-5-16,0-5-5 0,-11 14-4 16,7-12-20-16,-4-1 6 0,-7 3 3 0,6-4-4 15,9 0-20-15,-11 0 9 0,-2 0-10 0,-10-15 0 16,16 9-9-16,1 2 4 0,4 0-11 15,1 0 9-15,-1 1-8 0,4 1 11 0,1-1-10 16,1 3-1-16,3-1-11 0,11 0 16 0,-7 1-12 16,4 0 14-16,4 0-21 0,26 9 12 15,-21-4 0-15,1 0 0 0,-2-2-7 0,-1 0 6 16,-2-1-7-16,-2 0-19 0,-11-2 2 0,2 0-89 16,2 0-29-16,-2 0-29 0,-2 0-45 15,0 0-22-15,-7 0 21 0,17-13-228 0,-15 9-41 16,1 1 49-16,-3-1 32 0,2 0 27 15,0-2 23-15,-2 2 27 0,0-1 13 0,0 0 9 16</inkml:trace>
  <inkml:trace contextRef="#ctx0" brushRef="#br0" timeOffset="87635.07">17224 14587 397 0,'0'0'373'0,"-11"-17"-21"16,11 13-29-16,0-1-29 0,-2 2-19 16,2 0-46-16,0 3-4 0,0 0-26 15,-2 0 64-15,2 6 2 0,0-2-19 0,-1 15-3 16,1-8-7-16,0 6-20 0,0 4-21 0,0 1-12 15,0 2-22-15,0-2-26 0,12 24-8 0,-12-25-2 16,2-1-19-16,0-1-16 0,-2-7-34 16,0-2-46-16,0-2-45 0,2-1 2 0,-2-1-114 15,3-5-87-15,-1-1 21 0,1 0-338 16,-3-2 40-16,4-2 19 0,0 0 35 0,7-8 33 16,-1-6 65-16,0-1 9 0,0-3 1 0,3 3 65 15,-2-2 1-15</inkml:trace>
  <inkml:trace contextRef="#ctx0" brushRef="#br0" timeOffset="88066.72">17489 14460 909 0,'-6'-1'300'16,"2"1"-14"-16,-1-1-19 0,-2 0 4 15,3 1-33-15,-1-2-15 0,0 1-24 0,1 1 30 16,0-3-22-16,1 2-22 0,-2 1-5 0,1-1-37 15,2-1 4-15,0 1-21 0,0 0-16 0,1 0-21 16,0 0 14-16,2 1-29 0,1-1-18 16,1 0-6-16,3 1 9 0,0 0-6 0,3 0-1 15,8-2 6-15,4 2-11 0,1-2-17 16,-1 2 2-16,-1-1-1 0,0-1-25 0,-1 1 21 16,-5 0-2-16,-3-1-6 0,-1 1-8 0,0 0 2 15,-5 0-4-15,1-1 14 0,0 2-20 0,-2 0 9 16,-1 0 11-16,1 0-9 0,-4 0-5 15,0 0-11-15,0 0 10 0,0 0-4 0,5 12 18 16,-6-7 3-16,-3 12-1 0,-1 2 20 16,-4 0 4-16,5 4 0 0,-1-2 0 0,0 0-3 15,2 0-7-15,0-2-12 0,-1 0 10 0,1 1-4 16,3-4-12-16,0-4-5 0,0-2 4 0,0 0-3 16,0-3-27-16,0-7-33 0,0 0-48 15,0 8 11-15,0-8-103 0,0 7-53 0,13 0-35 16,-10-7 27-16,3 0-298 0,-2-2 54 0,2 0 22 15,8-4 64-15,-1-4-8 0,5-1 59 16,4 0 22-16,-1-1 0 0,2-1 23 0,2 3 1 16</inkml:trace>
  <inkml:trace contextRef="#ctx0" brushRef="#br0" timeOffset="88668.82">18027 14505 427 0,'6'-5'426'0,"-1"5"-52"15,-3-3-21-15,0 4-44 0,0 2-40 0,-2 3 48 16,2-1-10-16,-2 3-23 0,-2 13-6 15,2-12-14-15,0 6-20 0,0 3-25 0,0 0-31 16,0 2-7-16,0-1-14 0,0-2-17 0,12 17-18 16,-12-22-8-16,2-3-17 0,-1-1-11 15,0-3-1-15,-1 2-6 0,0-5-13 0,0-2 0 16,0 0-18-16,0 0 4 0,-6 3-15 0,4-6 0 16,-1-1-9-16,-1-1-19 0,-3-8 0 15,0-3-16-15,2-1-11 0,2-1-14 0,1-1-2 16,2-2 4-16,0 12 4 0,0-4-3 0,10-17 0 15,-2 13 3-15,2 4-5 0,2 0 3 0,1 4 11 16,2 1-4-16,0 4 6 0,4 3-10 16,-10 1 6-16,7 0-3 0,1 0 8 0,23 18 2 15,-21-5 7-15,1 2 11 0,-1 1-2 0,-3 2-2 16,-2 2 9-16,-2-3-1 0,-3 2 3 16,-1-2 9-16,-3-2-9 0,0-1 14 0,-4-2-10 15,0-3 14-15,-1-9-4 0,0 5-6 0,0-5 6 16,0 8 0-16,0-8-6 0,0 0 2 15,-13 11-5-15,9-12 7 0,0-2-14 0,0 1 10 16,1-3-16-16,-6-4-1 0,3-7 14 16,1 3-18-16,2-5-4 0,3 4 1 0,-2-3-6 15,2 10 10-15,0-3-20 0,18-15 4 16,-8 13 14-16,2 0-15 0,1 2 3 16,6-1 3-16,-1 4 3 0,3-3-4 0,1 6 9 15,0 3-10-15,1 1-3 0,-13 0 12 0,9 0-6 16,19 10 4-16,-19-1-8 0,-2 2 9 0,-1 2-18 15,0 0 15-15,-7 2 1 0,-3 1 3 16,-1 1 1-16,-5-4-3 0,0-7-7 0,0 6-1 16,-11 14 8-16,-1-13 4 0,5-3-3 0,-1-1-5 15,-1 1-8-15,0-4-13 0,1-6-47 16,1 1-30-16,-1-1-34 0,8 0 13 0,0 0-121 16,-8 0-66-16,-3-9-52 0,6-5 31 15,2 3-251-15,2-7 55 0,1 10 38 0,14-16 35 16,0 7 56-16,4 2 18 0,3 4 11 15,4-6 32-15,2 4 8 0,0 3 18 0</inkml:trace>
  <inkml:trace contextRef="#ctx0" brushRef="#br0" timeOffset="88969.75">18808 14524 1022 0,'-5'2'379'0,"4"1"-51"0,-1 2 25 16,-1 2-18-16,-3 5-25 0,-1 2-9 0,3 0-16 15,1-1-17-15,0-3-27 0,2 2-15 16,1 8-23-16,0-20-16 0,0 11-14 0,18 15-27 15,-9-15-4-15,3-2-27 0,2-1 5 16,3-1-14-16,0-4-10 0,-7-3-10 0,5 0-13 16,4 0-12-16,1 0-2 0,20-11-14 15,-22 2-20-15,0 1-14 0,1 0-17 0,-5-5-13 16,-1 1-1-16,-2-2-6 0,-3 2 9 0,-4 2-11 16,-2 0-8-16,-2 10 0 0,0-6 8 0,-15-10-7 15,1 9 2-15,-2 1-10 0,-3 2-17 16,-1 2 5-16,-1 1-37 0,11 1-27 0,-3 0-20 15,-2 0-27-15,-1 0-16 0,3 0-21 16,2 0-22-16,2 0 20 0,-2 11-202 0,10-9-62 16,3-1 34-16,4 2 19 0,15 1 35 15,8 0 32-15,0 3 32 0,2-4 17 0,1 2 11 16</inkml:trace>
  <inkml:trace contextRef="#ctx0" brushRef="#br0" timeOffset="89512.37">19384 14625 787 0,'8'-4'349'15,"0"1"-21"-15,-2 0-7 0,-2-3-41 0,-3 1-6 16,4 1 5-16,-4-1-6 0,-1 0-25 16,0-1-12-16,-2 3-12 0,-1-3-24 0,-6-2-8 15,0 2-27-15,-1 3-13 0,1 0-8 16,-2 2-14-16,11 1-14 0,-15 0-11 0,-19 12-1 16,16-3-11-16,-1-1-7 0,1 5-17 0,4 3-6 15,1 0 3-15,1-2-15 0,4 1 5 0,3-1-8 16,4-2 2-16,1-2-10 0,0-10-1 0,0 10-1 15,19 9-2-15,-7-10-6 0,1-3 1 16,1-4-11-16,-2-1-10 0,-2-1-15 0,4 0-15 16,2 0-24-16,20-15-7 0,-18 6-32 15,2-3 8-15,-2-1-64 0,-1-3-14 0,-3-2-25 16,2-2-15-16,-3-1-1 0,0-1-10 16,-3-2 2-16,-2-1 8 0,1 0 27 0,-7-1 21 15,2 0 12-15,-3-1 24 0,-1 15 11 0,0-6 31 16,-13-22 15-16,5 19 32 0,-3 0-2 15,3 1 23-15,-3 0 22 0,2 1 15 0,-1 3 12 16,1 1 29-16,2 3 20 0,-1 2-10 0,2 2 14 16,2 1 6-16,0 5-9 0,1-3-35 15,1 3-2-15,0 2-3 0,2 0 30 16,0 0 5-16,0 0 15 0,0 14 9 0,5 5 10 0,0 7 16 16,3 1-1-16,-1-1 4 0,1 4 0 15,0 0-5-15,4 0-17 0,-4 2-5 0,4-2-27 16,-4-1 3-16,0-1-7 0,-1-4-5 0,-1 7-12 15,3-5-3-15,-2-1-27 0,0-3-11 16,2-2-10-16,-1-3-18 0,-1-3-31 0,-2-4-44 16,-1-5-62-16,-1-1 12 0,4-1-121 15,-1-3-62-15,-6 0-34 0,0 0 30 0,13 0-264 16,16-15 69-16,-15 6 24 0,1-3 59 0,1 2 27 16,1-2 8-16,4 0 45 0,4 0 23 15,-3 0-15-15,0 0 30 0</inkml:trace>
  <inkml:trace contextRef="#ctx0" brushRef="#br0" timeOffset="89778.57">19918 14463 971 0,'-1'-5'376'0,"0"-1"18"0,1 1-35 16,-1 3-25-16,-1-1-13 0,2 0-37 0,-1 0-19 16,-1 1-28-16,0 2-2 0,0 2-23 0,1-1-13 15,-2 3-2-15,1 1 0 0,-1 12 0 16,0 3-13-16,3 1-6 0,0 1-15 0,0-10-15 0,0 5-26 15,0 3-9-15,0 1-20 0,11 20 2 16,-9-20-22-16,1-4-1 0,0-1-15 0,-1-4-4 16,0-3-22-16,0-1-26 0,1-3-24 0,0-1-53 15,-1-1-62-15,3-2 13 0,-1-1-105 16,-1-1-49-16,1-2-65 0,-4 3 29 16,17-12-248-16,-7 3 32 0,0-3 52 0,-2 1 28 15,3 0 16-15,-2-2 42 0,-1 2 38 16,0-2 18-16,-2 0 44 0,-1 2-27 0</inkml:trace>
  <inkml:trace contextRef="#ctx0" brushRef="#br0" timeOffset="90027.74">20129 14475 1037 0,'7'-11'351'0,"0"1"54"16,-2 3-10-16,-1-1-31 0,0 3-14 0,-1 3-20 16,0-1-23-16,-1 1-34 0,0 1-16 15,2 1-10-15,0 2 1 0,0 2-5 0,5 7-19 16,0 6-10-16,0 3-23 0,-2 2-22 15,-1 2-17-15,-2 0 8 0,0 1-21 0,-2 1-25 16,-2-14-10-16,0 7-3 0,0 1-10 16,0 3-33-16,0-4-36 0,0 0-45 0,0-3-63 15,0-3-47-15,0-1 14 0,0-4-183 16,-11 6-81-16,11-14 33 0,0 0-258 0,0 0 61 16,0 0 39-16,0 7 46 0,0-7 33 0,-9 12-5 15,5-10 28-15,1 2 68 0,-7 4 18 16,-1 1 18-16,-3 2 8 0</inkml:trace>
  <inkml:trace contextRef="#ctx0" brushRef="#br0" timeOffset="90778.74">15985 15374 428 0,'0'0'328'0,"0"0"-11"16,0 0-26-16,0 0 3 0,0 0-4 0,0 0-34 15,0 0 33-15,0 0-8 0,0 0-1 16,0 0-18-16,0 0-22 0,8 16-11 0,13-14 2 15,2 0-32-15,0-1 0 0,0 1-30 0,4-1-17 16,0-1-11-16,4 2-16 0,-3-1-4 16,0 0-14-16,-1 1-21 0,0 1-16 0,-4-2-11 15,0-1-42-15,-4 0-63 0,4 1 5 0,-7 3-125 16,-7-2-72-16,-3-2 24 0,-2 3-346 16,-3-1 30-16,-2 2 28 0,-1-2 38 15,2-2 30-15,-10 6 50 0,-4 2 25 0,-2-2 27 16,0 2-7-16,-1 0 7 0</inkml:trace>
  <inkml:trace contextRef="#ctx0" brushRef="#br0" timeOffset="90985.79">16054 15628 920 0,'-2'4'393'0,"4"-2"21"0,0 2-31 0,0-1-37 15,3 1-17-15,9 7-30 0,1-4-41 16,3 0-13-16,0-3-42 0,4 2-12 0,1-3-19 15,0 2-15-15,1-3-41 0,0 3-31 16,1-5-48-16,0 3-4 0,0 0-138 0,-3-2-65 16,-10-1-55-16,3 0 20 0,6 0-308 0,1 0 52 15,0 0 25-15,3 0 36 0,-2 0 13 0,26 13 24 16,-22-11 23-16,4 2 15 0,3 2 2 16</inkml:trace>
  <inkml:trace contextRef="#ctx0" brushRef="#br0" timeOffset="91981.65">17387 15541 301 0,'0'0'431'16,"0"0"-59"-16,-17 0-21 0,-8-30-44 15,18 24 29-15,2 3-32 0,0-2-13 0,2 0-19 16,2 1-40-16,1 0-20 0,0 4-19 0,0 0-23 16,19-15-18-16,-1 10-11 0,3 0-14 15,1 4-7-15,3 1-9 0,-11 0-20 0,24 12-3 16,-17 0-4-16,-3 2-6 0,1 3-8 0,-6 3-11 15,1 2-7-15,-8 2 3 0,-3 1 3 16,-3-14-10-16,0 7-6 0,-13 21-8 16,1-20 4-16,-1-1-3 0,-3-2-9 0,1 0 3 15,-1-2-1-15,0-4-7 0,0-2 5 16,5-6-6-16,-1 3-1 0,5-3-6 0,-1-2-5 0,8 0-4 16,0 0-2-16,-7 0 0 0,7 0-11 15,-12-10 4-15,12 6 2 0,1 1-2 0,1 0-4 16,4-1-9-16,-2 2 15 0,2 0-11 0,7-2 3 15,1 5 11-15,-14-1-14 0,16 0 3 16,2 0 8-16,-1 0 5 0,22 14-13 0,-19-9 10 16,-2 4-4-16,2 0 15 0,-5 2-16 15,2 1 11-15,-2-1-6 0,-3 0 3 0,-3 4 14 16,-2-4 12-16,-6-1 9 0,-1-2 0 0,0-8 13 16,0 6-6-16,-15 15 4 0,-1-13-3 15,-1-1-1-15,-6-3-12 0,0 0 7 16,-4-1-15-16,0-2-2 0,12-1-31 0,-5 0-28 15,-5 0-74-15,-1 0 10 0,-24-12-107 16,27 4-77-16,4 0 25 0,2 0-307 16,5 1 28-16,5 1 43 0,6 3 37 0,1-2 31 15,0 5 57-15,0 0 22 0,11-11 37 0,4 7 21 16,4 0 13-16,2-1-27 0</inkml:trace>
  <inkml:trace contextRef="#ctx0" brushRef="#br0" timeOffset="92240.84">17996 15770 517 0,'15'-5'475'16,"0"-2"-84"-16,-6 5 28 0,-2-1-32 15,0 3-32-15,-4-3-35 0,-1 2-25 0,0 1-27 16,-2 0-19-16,-2 6-2 0,-3 6-24 0,-8 8-1 16,0 2-27-16,-2 2-10 0,-4 2-18 15,0 3-12-15,-1 3 0 0,0 3-16 16,-4 0-30-16,-3 0-8 0,3-2-27 0,1-1-21 15,-2-3-41-15,2-3-37 0,5-1-67 16,2-1 8-16,0-3-102 0,1-4-34 0,1-6-90 16,4-5 26-16,5-1-253 0,-1-3 34 0,6-2 33 15,0-2 42-15,4-2 29 0,-2-2 27 0,10-8 21 16,3-2 25-16,0 0 21 0,4-3 17 16</inkml:trace>
  <inkml:trace contextRef="#ctx0" brushRef="#br0" timeOffset="92415.3">18176 15913 776 0,'8'2'536'0,"-5"3"-35"0,-2 3-45 0,-5 6-38 16,-3 7-31-16,-4-1-33 0,-3 2-23 15,1-1-48-15,-7 2-14 0,0 1-51 0,0 0-31 16,-3-2-53-16,0-1-88 0,2 1-82 16,-2-5 3-16,6-2-198 0,1 2 24 0,-4-5-319 15,6-2 39-15,1-1 39 0,2-6 3 0,4 1 28 16,1-3 26-16,0 1 25 0,-1-2 40 0,7 0 7 15,-6 0-5-15</inkml:trace>
  <inkml:trace contextRef="#ctx0" brushRef="#br0" timeOffset="94534.04">23305 12083 524 0,'0'0'273'0,"13"0"-30"0,-13 0-15 0,0 0-15 16,0 0-10-16,0 0-27 0,21 22-4 0,-21-12 8 16,0 8-21-16,0 4-17 0,0 7 3 15,0 1 7-15,0 3 1 0,0 3-17 0,-10 44-18 16,4-31-10-16,2 6-12 0,0 2 43 0,-2 5-17 15,5 3-1-15,-1 3-4 0,0 2-11 16,0 0-23-16,2 0 15 0,-1-2-8 0,0 3-10 16,1-1-7-16,-1 2-2 0,-1 1 7 15,1 2-13-15,-1 0-3 0,-2 1-4 0,1-1-6 16,-3 1-2-16,-1 1 4 0,-1-1-11 0,-1 3 5 16,0-1-11-16,-1 0 10 0,0 2-17 15,4-1-3-15,-1-2-7 0,3-2 8 0,1 0-7 16,3-2 2-16,0-4 1 0,0-34-1 0,0 18 1 15,15 70 2-15,-8-56-5 0,1-1 2 0,-3 0 2 16,1 2-6-16,-2 0 4 0,0 0-3 16,-1-1-8-16,-2-1 9 0,0 0 3 15,-1-34-9-15,0 17-2 0,0 10 4 0,0 3 3 16,0-1-21-16,0 2 11 0,0 1-4 0,0-2-5 16,-12 62 4-16,10-64 3 0,1 0-7 15,0-2 6-15,-1-2-1 0,1 1-5 0,-2-1 6 16,-1-3-6-16,1-2 7 0,0-2-5 15,-1-2-3-15,0 2 1 0,-1-2-10 0,-1-2-5 16,0-7 2-16,-2 1-10 0,2-6-10 0,2-1-8 16,-3-7-9-16,0 2-8 0,1-5 3 0,1-4-11 15,3-5 4-15,1-5-72 0,-1-5-12 0,0-2-23 16,2-1-24-16,0 0-21 0,0 0-9 16,0-15 20-16,6-4-232 0,3-5-36 15,0 1 19-15,1-8 57 0,3-4 23 0,2-6 8 16,0-3 24-16,4-5 20 0,-4-3 25 15</inkml:trace>
  <inkml:trace contextRef="#ctx0" brushRef="#br0" timeOffset="95639.48">24039 12337 843 0,'0'-19'287'15,"3"-13"-32"-15,-3 21 11 0,0 11-25 0,0-8 6 16,0 1-32-16,0 7-46 0,0-8-14 15,0 8-21-15,0 0-9 0,2-10 29 0,-3 14-12 16,0 1-14-16,1 2 3 0,-3 11 28 16,3-8-18-16,-7 25-18 0,6-13 1 0,0 3-5 15,1-14-16-15,0 7-8 0,0 1-11 0,12 20-2 16,-6-24-13-16,1 1 2 0,2-3-19 0,0-2 3 16,-1-3 3-16,1-3-9 0,0-2-12 15,0-2 3-15,10 2-7 0,-11-3-9 16,4 0-17-16,18-19-23 0,-13 9-1 0,1-2 11 15,-1-5-24-15,0 0 10 0,-2 1 1 0,1-5 2 16,-2 0 1-16,-1 0-31 0,0-1-16 16,-1-2 23-16,-2 4-17 0,-1 1 13 0,-3 4 22 15,-2-2-5-15,2 8-16 0,-5 2 10 0,-1 0 2 16,0 7 34-16,0 0 1 0,0 0 1 16,-5-3 8-16,4 5 19 0,0 3 7 0,1 1-6 15,-2 14 22-15,0 2-8 0,0 2 7 16,2-11 4-16,0 7-5 0,0 4 5 0,0 4-12 15,0 1 8-15,11 35-9 0,-8-33-3 16,-1-1 1-16,-2-1-6 0,0-15-1 0,0 7-5 0,0 3 2 16,-16 21 2-16,8-23 0 0,-2-2-8 15,-2-3 5-15,0-1-9 0,-2 0 6 0,-1-4-8 16,-2-2-2-16,0-2 2 0,0 0-8 16,1-5 14-16,0 2-10 0,3-5 7 0,3 0-8 15,10 0 4-15,-7 0 5 0,-6-12-9 0,7 1-4 16,2-1 1-16,4-2 8 0,0 5-14 0,12-20 4 15,-2 9 3-15,6 0-4 0,0 0-1 16,2 2-7-16,-1 3-4 0,4 1-11 0,-2 0-25 16,-1 4-39-16,1 0-37 0,-1 2 13 0,0 2-102 15,1 1-58-15,-5 2-52 0,0 1 29 16,-1 2-247-16,-13 0 46 0,8 0 35 0,0 0 2 16,-1 0 66-16,-7 0 21 0,16 11 12 0,-9-9 8 15,8 9 60-15,3-5-47 0</inkml:trace>
  <inkml:trace contextRef="#ctx0" brushRef="#br0" timeOffset="96125.78">24614 12690 278 0,'2'-2'541'0,"-1"2"-114"0,1-4-2 16,0 0-28-16,-1 0-41 0,5-7-34 15,3-1-29-15,-2 1-34 0,2 1-32 0,-2 3-20 16,2 1-34-16,-1 2-21 0,-2 0-6 0,1 2-25 15,-7 2-3-15,8 0-18 0,-8 0-10 16,23 13-14-16,-15-5 6 0,0 5-16 0,-4-3-1 16,0 5-2-16,-3 0-9 0,0 2-13 15,-1-11 1-15,0 3 5 0,0 4-5 0,-11 14-15 16,4-12-3-16,-2-4-4 0,1 0 6 0,0-2-1 16,1-4 2-16,0 2-16 0,0-4 13 0,2 2-10 15,-1-4 2-15,0 1-4 0,1 0-7 0,1 0 8 16,-1 0-3-16,2-2-4 0,0 3 13 15,1-3-7-15,0 1 1 0,0 0-1 0,2-1-1 16,0 0-4-16,0 0 1 0,0 0 2 16,0 0-6-16,12 7 0 0,-6-4-2 15,8 2 0-15,-2 3-5 0,2 0 0 0,-3 2 7 0,2 1-2 16,-2-1 1-16,-3 2 4 0,0 1-14 16,-4-3 6-16,-1-2 7 0,-2 1-3 0,-1-2 3 15,0-7-5-15,0 0 8 0,0 8-2 16,-17 11 14-16,6-11-2 0,-2-2-4 0,-2 0 3 15,0-6-8-15,-6 4 6 0,-2-2-5 16,-3-2-5-16,1 0-6 0,12 0-24 0,-6 0-41 0,0 0 7 16,1 0-114-16,-21-16-50 0,21 8-55 15,6-1 23-15,1-5-305 0,6 1 33 0,5 13 61 16,0-12 34-16,14-18 5 0,2 12 46 16,3 3 46-16,3-1 14 0,7-1 15 0,5 2 13 15</inkml:trace>
  <inkml:trace contextRef="#ctx0" brushRef="#br0" timeOffset="96425.57">25381 12484 779 0,'1'-2'432'0,"1"1"-29"0,0 0-18 0,1-2-41 16,2 2-27-16,-1 0-10 0,2-1-25 16,11 1-30-16,2-1-13 0,-1 1-24 0,2 0-26 15,0 1-23-15,-10 0-8 0,8 0-19 16,2 0-16-16,23 12-18 0,-21-7-17 0,-5-1-42 16,3-1-57-16,-1 2 1 0,-4-1-151 0,-3-1-69 15,-2-2 25-15,-5 2-303 0,-2-1 15 0,-1-1 25 16,-1-1 53-16,-2 2 29 0,0 0 28 15,-3-1 21-15,2 1 37 0,-3-2 17 0,0 3 26 16</inkml:trace>
  <inkml:trace contextRef="#ctx0" brushRef="#br0" timeOffset="96625.6">25412 12619 855 0,'-3'3'457'0,"-1"-3"-19"0,1 3-50 16,1-3-26-16,2 1-23 0,1 2-21 0,2-2-27 15,2 1-26-15,0 0-24 0,14 3-36 0,-1-3-22 16,2 4-18-16,1-5-36 0,0 0-56 16,0-1-65-16,2 2-1 0,-14-2-175 15,7 0 17-15,0 0-372 0,0 0 15 0,13-11 70 16,-19 10 13-16,1 1 21 0,10-2 23 0,-7 2 48 16,7 0 4-16,6 0 39 0,4 0 29 15</inkml:trace>
  <inkml:trace contextRef="#ctx0" brushRef="#br0" timeOffset="97339.5">26239 12257 852 0,'-1'-4'388'0,"0"1"-41"0,2-1-48 15,0 0 26-15,0-2-23 0,3 0-20 16,4-6-47-16,4 0-14 0,4 3-20 15,1 1-17-15,4 2-13 0,1 1-7 0,0 3-24 16,-9 2-4-16,4 0-22 0,24 18-3 16,-22-4-2-16,1 3-2 0,-5 1-4 0,-3 4-7 15,-1 2-5-15,0-1-8 0,-3 2-7 0,-1 4-11 16,1 0-3-16,-4-1-16 0,0-2 9 0,-4-3-8 16,2-2-6-16,-2-10-9 0,0 3-9 15,0 0-10-15,0-1-10 0,0-3-7 0,0-1-15 16,0-9-38-16,-12 15-28 0,12-13 10 0,0-1-118 15,-2-1-30-15,2-1-58 0,1 0 27 0,0-1-256 16,1 0 3-16,-1-2 57 0,-1-1 28 16,3 2 20-16,-2-1 45 0,0 1 22 0,1-2 18 15,0 3 18-15,-1-3 27 0</inkml:trace>
  <inkml:trace contextRef="#ctx0" brushRef="#br0" timeOffset="97571.62">26565 12460 627 0,'0'-5'437'0,"-2"0"-53"0,-1-2-48 0,-1 5 11 16,-8-6-14-16,0 5-31 0,0 2-16 0,12 1-25 16,-15 0-15-16,-18 10-30 0,12-3-12 0,0 2-26 15,-2 2-13-15,3-1-17 0,1 3-13 16,-1-2-9-16,2 2-19 0,1-1-22 0,1-2-5 16,3 2-15-16,-1-2-37 0,3-1-26 15,3 0-1-15,4-4-91 0,-1 0-41 0,3 1-38 16,1-4-31-16,1-2-43 0,0 0 21 0,0 0-246 15,0 0-13-15,14 12 55 0,-11-9 26 16,3-3 17-16,0 2 42 0,9 4 1 16,-3-3 36-16,-3 0 31 0</inkml:trace>
  <inkml:trace contextRef="#ctx0" brushRef="#br0" timeOffset="98007.78">27187 11933 797 0,'4'-6'403'0,"-1"2"-88"16,-1 2-8-16,0-1-22 0,-2 1-37 16,-1-1-29-16,-1 2 11 0,-2 2-23 0,-1 0-5 15,-9 7-14-15,-2-1-8 0,-2 7 0 16,0 4 1-16,4 0-5 0,-2 3-1 0,0 4-5 16,-2 1 10-16,2 5-12 0,-1 1-3 0,2 3-7 15,-2 2 1-15,3 3-17 0,-2-1-3 0,3 1-21 16,-2 2-10-16,4-3-2 0,1-1-25 15,1 2-19-15,1-5 0 0,4-4-40 16,1-1-43-16,1 1-31 0,2-18-33 0,0 5-50 16,13 24 12-16,-6-22-69 0,6 0-18 0,-1-8-27 15,2-2-34-15,0-3 24 0,3-2-238 16,-4-5-23-16,-4 0 31 0,3 0 47 0,3 0 21 16,17-12 20-16,-12 2 33 0,2 3 42 15,0-4 25-15,2 2 21 0</inkml:trace>
  <inkml:trace contextRef="#ctx0" brushRef="#br0" timeOffset="98614.41">27398 12366 855 0,'-1'-10'317'16,"-1"2"-49"-16,1-1 13 0,2 2-47 15,-1 0-8-15,3 1-31 0,-3 6-17 0,0 0 1 16,9-14 1-16,4 6-20 0,4 2 16 0,-1-1 11 16,5 3-24-16,2 3-2 0,-12 1-14 0,8 0-14 15,22 14-15-15,-17-4-6 0,-1 3-18 16,-6 4 0-16,1 1-14 0,-2 0 4 0,-3 5-14 16,-4-1-2-16,-2 5 7 0,-4 1-18 15,-2-3 1-15,-1-14 0 0,0 7-13 0,-17 20-4 16,6-19-5-16,-3-5 2 0,0 2-2 0,-4-4-2 15,0-2-23-15,0-3-17 0,-1-2-11 0,2 2-37 16,2-7 7-16,6 4 3 0,1-4-60 16,8 0-32-16,0 0-29 0,-8 0-20 0,8 0-25 15,-8-14 2-15,9 9-15 0,8-8 20 16,2 0-95-16,1-3-2 0,3 2 1 0,2 1 10 16,2-2 32-16,-1 1 43 0,3 1 75 0,2 1 12 15,0-2 151-15,1 1 40 0,-4-1 15 16,2 2 7-16,-1-1 20 0,-1 0-5 15,0 1 8-15,-3-3 6 0,4 1 7 0,-5 1 28 16,-2 4-24-16,-3-2 44 0,1 2-17 0,-3 2-1 16,-6 2-3-16,-3 3-20 0,0 2 4 15,0 0-17-15,-10 0 10 0,-3 7-1 0,-2 5-2 16,-2 3 10-16,-2 2 6 0,2 0 7 0,-2 2 3 16,2 3-7-16,-2 0-13 0,6-1-1 15,0 1 0-15,0 2-28 0,3-2-6 0,4 0-9 16,-1-3-13-16,7 0 3 0,0-11-5 0,0 4-19 15,15 14-43-15,-5-18-36 0,1 1-55 16,3-1 7-16,3-4-148 0,-7-3-68 0,-1-1 27 16,-9 0-293-16,14 0 38 0,-1 0 41 15,16-13 34-15,-14 12 14 0,7-3 55 0,2-3 24 16,0 5 41-16,2 2-1 0,4-2 4 0,-1 0 28 16</inkml:trace>
  <inkml:trace contextRef="#ctx0" brushRef="#br0" timeOffset="98830.47">28211 12673 568 0,'-2'-2'450'15,"-1"-1"-75"-15,2 3-18 0,0-2-10 0,1 0-34 16,0 1-16-16,-1 1-31 0,2-1-32 16,0 2-20-16,1-1-25 0,2 0-27 0,2 0-9 15,0 0-16-15,-1 0-26 0,2 1 0 16,1 0-35-16,1-1-39 0,2 0-5 0,5 0-127 15,-3 0-77-15,0 0 17 0,4 0-347 16,-3 0 48-16,0 0 17 0,16-11 20 0,-13 8 65 0,2-1 18 16,0 1 29-16,1 0 11 0,-9 3 35 15</inkml:trace>
  <inkml:trace contextRef="#ctx0" brushRef="#br0" timeOffset="99610.64">28795 12516 736 0,'0'-2'413'0,"-1"-1"-59"16,5 0-56-16,-4 0-38 0,3-1 14 15,1 1-18-15,1-1-23 0,10-3-26 0,3 2-3 16,1-1-14-16,-2 2-27 0,4 2-7 0,-11 2-25 16,4 0-6-16,0 0-12 0,16 17-11 15,-17-7 0-15,-2 2 1 0,-8 4-12 0,-1 1-7 16,-2-9-2-16,0 7 7 0,-17 18-17 16,6-13-8-16,0-4 12 0,-1-3-12 0,-2 1-8 15,-3 0-3-15,0-2-4 0,-1-1-8 0,3-1-6 16,-2-2-6-16,1-5-2 0,2 4-6 15,4-3-19-15,2-3-10 0,2-1-18 0,-1 0-14 16,7 0 0-16,0 0-22 0,0 0 6 16,-4-9-9-16,4 5 6 0,3 0 7 0,11-9-19 15,2 1-4-15,-2-1 3 0,4 0 0 0,1-3-11 16,1 3 3-16,-1-3 14 0,3-1-8 16,2 1 5-16,-2-2-2 0,1 1 23 0,1 2-5 15,-1-1 0-15,-3 2 6 0,1-2 27 0,1 2-5 16,-5-1 14-16,0 4 15 0,-4 0 8 15,-1 2 15-15,-4 2 8 0,-4 1-19 0,0 2 21 16,-1 2-4-16,-3-1 0 0,0 3-3 16,0 0-4-16,0 0-2 0,-13-3 57 0,0 9-8 15,-2 1 25-15,0 5-16 0,-1 0 8 0,3 4-4 16,-2-1 15-16,2 2 7 0,1 0-8 16,1 2-5-16,4 2-2 0,3-3-5 15,-2 1-8-15,2 0-20 0,2-2 6 0,1 3-2 16,1-13-15-16,0 4 2 0,14 16-16 15,-7-11-37-15,4-7-35 0,2-2-38 0,4-1 6 16,-5-3-137-16,0-2-53 0,8 3 22 0,-12-4-326 16,5 0 38-16,5 0 43 0,19-13 48 15,-16 8 22-15,2-2 47 0,1-1 15 0,1-2 23 16,-1-1 23-16,1 3 30 0,1 2-7 0</inkml:trace>
  <inkml:trace contextRef="#ctx0" brushRef="#br0" timeOffset="100081.39">29444 12627 1258 0,'-3'-1'461'0,"1"0"-56"0,0-2-21 0,0 2-46 15,2-3-16-15,0 1-39 0,0-2-40 16,2 1-17-16,0 0-37 0,3-1-18 0,4-3-7 16,3 0-21-16,0 2-18 0,-2 4-17 0,1-1-12 15,-3 3-2-15,-8 0-11 0,7 0-4 16,-7 0-20-16,25 17 3 0,-19-9-6 0,-3 3-20 15,-1-1 11-15,-2-10-12 0,0 10-6 16,0 1-1-16,-18 14 3 0,10-10 2 0,-4 0-1 16,1-4-10-16,-3 1 0 0,2-2 0 0,1-1-2 15,1-4-8-15,3 0 3 0,0-2-5 0,1-1 8 16,0 0-1-16,1-1-10 0,2-1-1 16,-2 0 5-16,5 0-4 0,0 0-4 0,0 0-1 15,-4-3-1-15,5 3 7 0,2-2-6 0,2 2 2 16,1 0-6-16,2 0-2 0,11 0 3 15,-8 0-6-15,4 0 8 0,21 12 8 16,-16-5-7-16,0 0 5 0,0 3-9 0,-4 2-3 16,-2 0-3-16,-1 0 1 0,-4 0 7 0,-1 1 0 15,-1 0-5-15,-4-4 7 0,-1 0-2 0,-2-9 12 16,0 6-14-16,0 1 12 0,-14 4-2 16,10-8-7-16,-9 3-1 0,-3-5 7 0,-4-1-18 15,9 0-23-15,-4 0-23 0,-7 0-32 0,-23-12 10 16,21 7-113-16,-1-2-43 0,0-3-76 15,1 0 28-15,3-2-254 0,1 1 36 0,3-4 47 16,5 1 33-16,1-4 30 0,6 0 23 16,3 0 1-16,2 6 40 0,0-8 35 0,11-23 3 15</inkml:trace>
  <inkml:trace contextRef="#ctx0" brushRef="#br0" timeOffset="100392.22">29835 12027 1088 0,'21'-1'378'0,"-2"4"14"0,6 5-43 16,0 1-17-16,-3 4-25 0,0 6-31 0,3 3-23 16,-2 4-27-16,0 6-13 0,-2 4-30 15,2 3-4-15,-6 4-19 0,-3 1-22 0,-3 1-3 16,-1 2-20-16,-5-1 0 0,-3-1-11 0,-2-23-12 15,-14 44-12-15,3-25-3 0,-6-2-4 16,-4-3-8-16,-2-2-14 0,-2-3-1 0,-2-4-36 16,-4-5-22-16,0-1-47 0,1-1 5 0,-2-6-92 15,1 1-45-15,0-6-52 0,2-1-55 0,0-3 31 16,5-1-249-16,3-4 26 0,21 0 37 16,-11 0 31-16,2 0 25 0,0-16 28 0,9 11 41 15,0-1 12-15,12-11 25 0,5 2-3 0</inkml:trace>
  <inkml:trace contextRef="#ctx0" brushRef="#br0" timeOffset="100624.84">30188 12675 439 0,'5'0'549'0,"1"0"-68"15,-1 0-64-15,1 0-28 0,1 1-49 0,13 1-24 16,-12-2-42-16,7 0-16 0,2 0-29 15,2 0-25-15,20 7-17 0,-20-4-27 0,1-1-18 16,-2 0-16-16,-2-2-40 0,-3 0-55 16,-4 1-4-16,1-1-138 0,-10 0-80 0,8 0 18 15,-3 0 17-15,9 0-374 0,1 0 39 0,1 0 77 16,15-13 0-16,-15 9 46 0,2-3 24 16,-3 4 39-16,8 1 18 0,2 2 25 0</inkml:trace>
  <inkml:trace contextRef="#ctx0" brushRef="#br0" timeOffset="101606">30902 12346 937 0,'-2'-2'279'0,"0"3"-20"16,0 1-13-16,-2 1 19 0,1 1-14 0,-8 8-14 16,2 4-29-16,-2 2 4 0,1 0 8 0,1 5-24 15,1-3-12-15,0 2-13 0,6-1-12 16,0-1-21-16,2-11-2 0,0 4-11 15,0 2-21-15,18 15-3 0,-9-18-11 0,3-2-1 16,3-2-16-16,3-4-5 0,0-3-14 0,2-1 4 16,-9 0-20-16,6 0-4 0,2 0-37 15,20-13 17-15,-17 5-47 0,-2-4 25 0,1-1-31 16,0-3 1-16,-2 2 3 0,1-1-26 16,-2-4 9-16,-2 0 0 0,-3-2 22 0,3 0-15 15,-3 1 2-15,2 1 21 0,-3 0-18 0,2-1 11 16,-3 1-3-16,-2 4 10 0,-1 2-6 0,0 2 30 15,-5 2 0-15,1 3-1 0,2 0-20 16,-4 2 19-16,1 3 1 0,-1-1 0 0,-2 2 14 16,0 0-2-16,0 0 32 0,5 19 8 15,-7 3 11-15,2-9-1 0,0 8 0 0,0 6-1 16,0 1-2-16,0 3 2 0,0 4-12 0,-8 42 15 16,4-31-4-16,2 4-4 0,0 4-8 15,-3-2 10-15,3 3-13 0,-4 3-10 0,0-4 6 16,0 0-3-16,-1-3 0 0,-3-5-7 15,-2-4 1-15,1-1-3 0,-5-3-12 0,2-4 5 16,-6-7-6-16,0-3-1 0,-5-2 1 0,0-8 5 16,-1-1 4-16,0-5-11 0,-5-1 12 15,0-7 12-15,18 0 5 0,-26-13-20 0,17 1 21 16,2-3-9-16,6-3-5 0,3-5-9 0,4-3-9 16,5-2-3-16,2 13 14 0,11-27-3 15,3 13-14-15,3 0 1 0,6-2-23 0,0 4-4 16,6-1-12-16,0 3-18 0,2 0-39 15,1-1 9-15,-3 6-114 0,0-2-42 0,-2 2-57 16,-3 4 27-16,1-3-282 0,-2 1 37 16,-4 4 22-16,4 0 39 0,-4 1 30 0,-1-4 54 15,-1 3 33-15,0 2 8 0,-2-1 8 16,1 0 33-16,2 4 8 0</inkml:trace>
  <inkml:trace contextRef="#ctx0" brushRef="#br0" timeOffset="102255.22">31594 12433 684 0,'1'6'410'15,"1"-1"-65"-15,2 12 19 0,0 2-32 0,-1-2-22 16,-1-1-17-16,0 1-19 0,0-4-27 15,-2-2-26-15,3-1-20 0,-3-10-11 0,0 8-22 16,0-2-16-16,0-6-10 0,0 8-14 16,0-8-14-16,0 7-13 0,0-7-12 0,0 0 1 15,0 0-11-15,0 7-15 0,-12-2 6 0,8-6-13 16,2-3-5-16,0 0-9 0,0-1-8 0,1-2-18 16,-1-10-17-16,2 8-8 0,0-6-12 15,0-3-1-15,18-18-2 0,-11 17 5 16,2 4 0-16,-2 1 2 0,1 2-4 0,2 2 17 15,-1 6-15-15,-1 3 5 0,-8 1 10 0,12 0-20 16,8 20 15-16,-6-8 17 0,-6 2 9 16,-1 3 3-16,0 5 16 0,-2-3 1 0,-3-1 5 15,-2 1-8-15,2-5-11 0,-2 5 7 0,0-11-2 16,0 3 2-16,0-1-5 0,0-2 2 16,0 1-1-16,0-4 0 0,0-5 10 0,0 7-6 15,-12 2 4-15,10-8-8 0,0-1 4 16,2 0-1-16,-2-1-17 0,2-1 4 0,-2-1 2 15,2-1-11-15,0-3 0 0,0 2-12 0,4-13-8 16,3 0-19-16,0-1-8 0,2 0-1 16,2 1 1-16,3 1-4 0,-1 2 13 0,1 1-6 15,-3 2 15-15,3 3-2 0,-1 1-2 0,-2 2 10 16,0 3-8-16,-11 3 0 0,7 0 8 0,2 0 9 16,-1 0 6-16,-2 0 8 0,15 17 10 0,-5-8 9 15,-5 2-6-15,1 2 4 0,-5 0 6 16,-1-1 10-16,-1 2-7 0,-1-6-12 0,1 2-3 15,-3-1 7-15,-1-2 1 0,-1 1-6 16,0-4 3-16,0-4-12 0,0 0-21 0,0 7-53 16,0-7-30-16,0 7 8 0,0-7-132 0,0 0-59 15,-8 8 24-15,6-8-316 0,0-2 50 16,0-1 52-16,2 1 43 0,2-1 9 0,-2-2 41 16,4 1 16-16,4-11 4 0,-2 2 25 0,5 0 34 15</inkml:trace>
  <inkml:trace contextRef="#ctx0" brushRef="#br0" timeOffset="102563.53">32127 12444 699 0,'2'-1'365'0,"0"4"-14"16,-2-3-45-16,0 4 25 0,0 1-3 15,0 0-8-15,-4 11-20 0,-1 1-22 16,3 1-37-16,0 1-10 0,-2-1-19 16,4-5-22-16,0 0-14 0,0-4-26 0,0 1-10 15,0-10-12-15,0 7-8 0,0 4-21 0,11 10 3 16,-7-14-17-16,3-2-2 15,0 0-8-15,-1-3-6 0,1-2-16 0,0 2-9 16,-7-2 1-16,0 0-17 0,14 0-26 0,15-14 0 16,-11 5-3-16,-5 0-12 0,-2-4-10 0,-1 2 0 15,1-3 8-15,-5 0-16 0,-4 4-12 16,-2-1-19-16,0 11-22 0,0-7 22 16,-15-11 6-16,3 9-34 0,-3 2-35 0,-1 1-14 15,-2 2-8-15,2 1-26 0,1 3-22 0,15 0-27 16,-12 0 19-16,3 0-222 0,3 0-17 15,-6 11 10-15,10-9 34 0,2 1 11 16,0 1 36-16,10 7 34 0,4-3 16 0,1 1 10 16</inkml:trace>
  <inkml:trace contextRef="#ctx0" brushRef="#br0" timeOffset="103073.89">32612 12551 415 0,'12'-13'389'0,"-6"1"-52"0,-1-3-28 15,-5 8-32-15,0-4-22 0,0 0-40 0,-15-13 9 16,5 12-9-16,-5 1-26 0,2 5 0 0,1 3-37 16,-3 2-4-16,2 1-15 0,3 0-2 15,-4 0-14-15,-20 18 13 0,17-8-21 0,-4 3-8 16,3 2-10-16,3 1 0 0,1 3-17 0,2 0-4 16,4-4-11-16,2 4 7 0,2-2-21 15,2-3 5-15,2-2-4 0,0-12-1 0,0 9-4 16,14 12 6-16,-7-13-14 0,2-3-3 0,0-3 6 15,0 0-37-15,-9-2-11 0,17 0-23 16,4 0 2-16,21-9-40 0,-23-2-30 0,1-6-29 16,-3-3-6-16,-2-1-8 0,0-4-24 15,-1-1 1-15,-1-3-22 0,3-4 17 0,-5-1 18 16,-3-3-13-16,2-5 17 0,-3 0 12 0,-3 1 38 16,0 4 17-16,1 2 45 0,-5 19 36 15,0-8 25-15,0-2 2 0,0 2 11 16,-14-18 31-16,6 27-1 0,1 3 12 0,-2 6 7 15,-4 4 16-15,13 2 4 0,-27 10 2 0,15 1-11 16,3 3 45-16,1 3 7 0,-3 2 21 0,3 6-9 16,-1-1 9-16,3 6-11 0,1 3-10 0,0 1-8 15,3 3-21-15,2 2 3 0,0-7-6 16,14 59-17-16,-6-36-15 0,2-9 0 0,-3-3-5 16,2-7-22-16,-5-7-23 0,4-4-27 0,2-4-36 15,1-1 4-15,0-6-140 0,5-9-24 16,-3-2-46-16,-1-3-45 0,-5 0 30 0,17-10-183 15,-8 2-36-15,0-2 10 0,1-1 50 16,1-4 3-16,3 0 32 0,-3 0 38 0,0-5 7 16,2 0-3-16,-2 3 49 0</inkml:trace>
  <inkml:trace contextRef="#ctx0" brushRef="#br0" timeOffset="103295.61">32936 12508 599 0,'10'-11'360'0,"0"3"-11"0,-3-2-49 16,-2 7 53-16,-1-1-9 0,-2-1-55 0,0 1-26 15,2 8-25-15,1 4-5 0,-2 2 11 16,2 6-9-16,-3 6-18 0,-1 5-4 0,0 2-10 15,-1-12-25-15,0 9-9 0,0 8 3 16,-16 39-20-16,7-30-10 0,0 3-25 0,2 2-3 16,-2-9-26-16,6 5-12 0,-5-2-24 15,4-3-26-15,1-8-40 0,-1-6-35 0,2-6-27 16,-2-3-17-16,1-4 10 0,-2-5-57 0,5-3-35 16,0-4-17-16,0 0-29 0,-16-19-40 15,9 10 28-15,-1-10-158 0,3 1-82 0,-4-6 36 16,7 4 33-16,-3-3 9 0,3-5 44 0,2 15 21 15,0-7 25-15,0-6 27 0,19-28 10 0</inkml:trace>
  <inkml:trace contextRef="#ctx0" brushRef="#br0" timeOffset="103570.34">33011 12582 905 0,'11'-13'403'0,"-9"1"-57"16,2 0 44-16,0 0-12 0,0-2-18 0,1 5-31 15,5 0-19-15,-1-3-32 0,3 3-41 0,5 1-4 16,-1 1-31-16,10 3-13 15,-4 4-13-15,4 0-10 0,-3 7-30 0,1 1-7 0,-2 8-3 16,-2 3 1-16,-4 3-27 0,-3 6 10 16,-8 2-22-16,-1 2 9 0,-12 3-16 0,-1-1 2 15,-10-4 3-15,-3-2-27 0,-3-3-12 0,-1 0 14 16,-3-4-23-16,0-7-30 0,-1 1-38 16,-2-6-33-16,0-2-42 0,6-3 9 0,8-4-146 15,-9 0-95-15,-31-11 28 0,23 4-284 16,0 2 33-16,-1-2 59 0,3-3 17 0,-1-2 55 15,-7-7 30-15,5 7 23 0,5 2 25 16,-5 0-6-16,-2 1 14 0,-5 1 91 0</inkml:trace>
  <inkml:trace contextRef="#ctx0" brushRef="#br0" timeOffset="104595.56">25454 13747 716 0,'0'0'399'0,"0"0"16"0,-13 0-30 0,13 0-32 15,0 0-40-15,0 0-36 0,0 0-24 0,0 0-22 16,0 0-6-16,0 0-10 0,20-15-27 16,-10 15-11-16,7 0-17 0,3 0-10 0,6 0-17 15,1 0-11-15,1 0-12 0,2 0-13 0,28 11-1 16,-29-8-18-16,-3 3-39 0,-4-2-45 15,-2 2 2-15,-3-2-136 0,-6 0-59 0,-2 0-67 16,-1-2 26-16,-5 1-292 0,-1 1 39 0,-2-4 37 16,0 0 21-16,0 0 48 0,0 7 13 15,-13 4 52-15,0-2 20 0,-2 0 13 0,0 1-25 16</inkml:trace>
  <inkml:trace contextRef="#ctx0" brushRef="#br0" timeOffset="104790.08">25518 13958 600 0,'-5'0'448'16,"2"3"1"-16,0-1-43 0,2 0-43 0,2 0-9 16,2 1-30-16,2-1-34 0,2-1-37 15,11 3-25-15,4 1-31 0,1 0-9 16,1-2-27-16,0 0-37 0,0 0-49 0,-2-1-59 16,2 1 0-16,-2 0-137 0,-11-3-74 0,1 0 16 15,5 0-319-15,0 0 25 0,3 0 30 0,0 0 25 16,-1 0 38-16,25-12 34 0,-23 9 45 15,7 1 29-15,6 1-37 0</inkml:trace>
  <inkml:trace contextRef="#ctx0" brushRef="#br0" timeOffset="107132.43">26318 13654 534 0,'0'0'259'15,"0"0"-26"-15,0 0-12 0,0 0-20 0,0 0-15 16,0 0 4-16,0 0-27 0,0 0-19 0,0 0-1 16,0 0-15-16,0 0-5 0,0 0-17 15,0 0 3-15,0 0-26 0,0 0 15 0,0 0 10 16,0 0-8-16,0 0-8 0,0 0 3 0,0 0 1 16,0 0-16-16,0 0 0 0,0 0-16 15,0 0-9-15,0 0 5 0,0 0-1 0,0 0-17 16,0 0-9-16,0 0 25 0,0 0-43 15,0 0 5-15,0-13 3 0,0 13 9 0,0 0-5 16,-23-17-5-16,22 16-14 0,3 0 10 16,1 1-1-16,2 0-2 0,0 0 13 0,1 1-15 15,1 0 0-15,11 1-9 0,-11-2 21 0,6 0-21 16,7 0 0-16,24 6 22 0,-18-6-2 16,2 0-4-16,-2 1 8 0,-12-1-5 0,4 0-1 15,2 0-8-15,2 0-1 0,21-13 2 0,-24 7-1 16,-2 0-1-16,-2 2-1 0,-2-3-5 15,-2-1 0-15,-3 3 15 0,-1 1-13 0,-2-2 4 16,-1 3-2-16,-2-2-2 0,0 3-1 0,-2 1-3 16,0-1-1-16,0 2-1 0,0 0 0 15,-4 0-2-15,3-1 14 0,-2 3-16 0,0 0 10 16,-1 0-1-16,-3 12 8 0,-2-1-9 16,1 3 19-16,1 1 0 0,-1 3-7 0,1 1-1 15,-1 3 6-15,3 0-2 0,1 0 6 0,-1 1-4 16,2-3-10-16,-1 2 0 0,2 2 15 0,0-4-22 15,0 0-6-15,1-4 15 0,-1 0-3 16,1-4-5-16,0-1 6 0,-1-5-31 0,1-1-15 16,0-1 3-16,1 0-50 0,-2-3-34 15,2 0-36-15,-1 0-57 0,-1-2 20 0,1 1-253 16,0 0-48-16,3-4 34 0,-2 1 34 16,1-1 30-16,0-2 25 0,2 0 30 0,-1 0 18 15,6-8 13-15</inkml:trace>
  <inkml:trace contextRef="#ctx0" brushRef="#br0" timeOffset="107709.47">27401 13503 935 0,'4'-6'294'0,"-2"2"-8"0,0 0-34 0,-1-1-20 15,-1 3-22-15,0-1-41 0,-2 0 0 16,-2 1-13-16,0-1-9 0,-3 1-13 0,0 2-16 15,-1 0-20-15,-12 7-1 0,-2 3 8 0,-1 1-3 16,3 2-12-16,-2 7 37 0,-1 4 17 16,0 5-9-16,0 0 3 0,0 6-6 0,3 2-12 15,1 3 6-15,1 0-2 0,5 1-7 0,3 3-9 16,0-3-10-16,4 2-8 0,1-3-9 0,5 0-11 16,0-21-8-16,0 8-3 0,14 34-12 15,-6-30-34-15,0-4-31 0,0-3-37 0,5-2 7 16,0-2-109-16,-4-1-21 0,6-4-63 15,-3-4-51-15,4-5 29 0,-1 0-269 0,1 1 37 16,0-4 44-16,-2-2 33 0,-1 0 22 16,-4-1 44-16,4 0 35 0,20-11 0 0,-13 8 15 15</inkml:trace>
  <inkml:trace contextRef="#ctx0" brushRef="#br0" timeOffset="110488.85">27793 13793 516 0,'0'-14'238'0,"0"1"-38"0,-3-10-11 0,11 10 0 16,-5 2-21-16,1 3-5 0,4-4-4 0,-5 3 0 16,0 2-19-16,1 2 12 0,-2 0-29 15,1 4-14-15,-2 1-4 0,1 1 7 16,-2-1-9-16,2 10-1 0,1 7 25 0,-4 1 8 16,1-7-23-16,0 6-12 0,0 4-9 0,0 3-10 15,0 2 36-15,-10 25-7 0,7-25-21 16,-1-1-5-16,2-1-29 0,1-2 11 0,0 0 4 15,1-3-19-15,0 1 4 0,0-13-28 0,0 6-3 16,0 0-37-16,0-3-47 0,0 0-30 16,11 4-54-16,-9-11-65 0,2-1 20 0,-1-2-293 15,1 2 24-15,1-4 43 0,1 0 12 0,6-5 35 16,1-3 24-16,1 1 11 0,2-4 36 16</inkml:trace>
  <inkml:trace contextRef="#ctx0" brushRef="#br0" timeOffset="110780.13">28235 13946 951 0,'2'-3'374'15,"0"3"-31"-15,0-2-44 0,1 2 25 0,0 0-26 16,-1-2-20-16,-1 2-29 0,2-1-25 15,0 1-12-15,2 0-31 0,1 0-11 0,15 1-31 16,-10-1-6-16,7 0-13 0,26 9-3 0,-16-4-21 16,1-3-3-16,0 2-16 0,-2-1-2 0,0 2-17 15,-2 0-16-15,-2-2-32 0,-2-1-38 0,0 1 4 16,-3-1-112-16,-4 0-54 0,-5-2-58 16,-9 0 21-16,11 0-266 0,-3 0 32 15,1 0 19-15,5 0 39 0,18-12 51 0,-13 12-1 16,5 0 25-16,-13 0 17 0,8 0 24 0</inkml:trace>
  <inkml:trace contextRef="#ctx0" brushRef="#br0" timeOffset="112758.39">28979 13670 634 0,'0'0'314'16,"0"0"-15"-16,0 0-9 0,0 0-36 0,0 0 0 16,0 0-4-16,0 0-50 0,0 0-23 0,0 0-19 15,0 0-15-15,0 0-24 0,0 0-12 16,28-24-13-16,-14 14 14 0,5 3-12 0,1-2-5 15,6 3-7-15,-1 4-20 0,2-1-2 16,-13 3-6-16,6 0-13 0,2 0-6 0,21 17 8 16,-25-7-5-16,-6 4 1 0,0 0-17 0,-4 2 7 15,-4 3 4-15,-4-10-26 0,0 4 23 16,-10 18-4-16,2-13-4 0,-1-3-8 0,-2 0 2 16,0-2-6-16,-1 0 0 0,1 0-2 0,-1-5-1 15,1-4 13-15,3-1-8 0,-1 2 0 16,4-3-10-16,-1-2 0 0,1 0 0 0,5 0 0 15,0 0-3-15,0 0-12 0,-9 0 19 0,9 0-8 16,0 0-2-16,-12-10 12 0,13 7-1 16,1 1-2-16,0 0 0 0,4 0-6 0,2 1-25 15,10-1 14-15,0 0-1 0,-8 2 3 16,7 0 11-16,17 14 5 0,-8-3 0 0,-3-1-3 16,-1 3 0-16,-3 2 8 0,0 0-2 0,-1 2-11 15,-4 3 0-15,-1-2 25 0,-4 1-4 16,-3 0-1-16,-5-2-9 0,-1-9 24 0,-9 14-16 15,-1-9-9-15,-3-2 19 0,-2-1-1 16,-4-3-10-16,0 0 17 0,-4-2-29 0,-1-4 16 16,11-1-17-16,-8 0 0 0,-2 0-61 0,-3 0-44 15,-23-9-51-15,25 2-38 0,2 1 18 0,2-5-226 16,4 2-70-16,3-3 13 0,3 2 30 16,3-3 31-16,4 2 28 0,2-2 39 15,1 5 6-15,0-5 17 0</inkml:trace>
  <inkml:trace contextRef="#ctx0" brushRef="#br0" timeOffset="113159.96">29561 13321 687 0,'15'4'313'0,"3"0"-43"0,3 5-15 16,-3-1-4-16,5 3-36 0,-5 2 3 0,4 1-20 15,-4 2-8-15,-1 2-17 0,1 4-37 16,3 7 1-16,-5 0-2 0,3 10-21 0,-3 2-11 15,0 3 1-15,-3 3-7 0,-1 0-9 0,-6 1 14 16,-3 0-15-16,-3-26-8 0,0 15-8 0,-14 40-7 16,-2-36-11-16,-4 0-14 0,-11-3 17 15,-3-2-7-15,-2-4-23 0,-6-2-5 16,0-1-1-16,-1-2-76 0,-3-5-36 0,2-1-41 16,0-2-45-16,6-2 17 0,-1-2-316 0,5-3 36 15,2 0 32-15,7-2 6 0,-1-3 26 16,7-3 23-16,7-4 35 0,4 0 29 0,8 0 3 15</inkml:trace>
  <inkml:trace contextRef="#ctx0" brushRef="#br0" timeOffset="113529.94">30071 13934 408 0,'-2'-1'454'16,"-1"-1"-46"-16,1 1-57 0,2 0-5 15,2-2-58-15,3 3-14 0,-1-2-10 0,14 0-27 16,3 2-27-16,1-1-21 0,5 1-13 16,-14 0-26-16,10 0-14 0,4 0-14 0,2 0-4 15,1 0-16-15,30 10-32 0,-32-8-37 0,-2 1-4 16,-2 0-83-16,-5-1-71 0,-6-2-61 0,-13 0 16 16,9 0-318-16,-2 0 36 0,-7 0 34 15,0 0 6-15,11-4 36 0,-11 3 39 16,-2-1 23-16,0 1 29 0,-1-1-11 0</inkml:trace>
  <inkml:trace contextRef="#ctx0" brushRef="#br0" timeOffset="115910.82">30685 13761 474 0,'13'0'379'0,"-13"0"-72"16,0-14-36-16,0 14-38 0,13 0-15 0,-13 0-5 15,0 0-13-15,0 0-5 0,0 0 0 16,0 0-23-16,14 10-8 0,-15-3-17 0,-3 8-17 15,-2 2-14-15,1-3 4 0,-2 1-12 16,5-3-13-16,0-3 5 0,2-1-5 0,0-1-8 16,0-7-4-16,0 0-3 0,0 8 7 0,0-8-20 15,20 20-1-15,-9-13-13 0,-2-3 8 16,7 0-11-16,4-2-6 0,0-1-22 0,3 1 18 16,-1 0 3-16,-1-1-4 0,-1 1-4 0,0 3-4 15,-5-1-11-15,1 2-5 0,-3 2-2 0,-3-1-10 16,-3-1-2-16,2 4-1 0,-3-1 27 15,-3-1-5-15,-1-1-5 0,-2-7 9 0,0 7 4 16,0-1-10-16,-14 13 1 0,6-10 10 16,-1 1-18-16,-3-3 10 0,-1 1 0 15,-3-4 0-15,-1 1-19 0,0 0 0 0,0 0-42 16,-4-2 5-16,5 1-104 0,-1-4-37 0,10 0-65 16,-5 0 25-16,-1 0-292 0,-16-12 40 0,22 7 34 15,-7-4 10-15,6-3 17 0,-2 1 27 16,3-3 42-16,1-1 16 0,2 4 0 0,3-1-7 15</inkml:trace>
  <inkml:trace contextRef="#ctx0" brushRef="#br0" timeOffset="116134.39">30864 13726 534 0,'14'-8'387'0,"2"-2"-58"15,3 2-10-15,2 0-44 0,-3 3-7 16,2-2-47-16,2 4-5 0,3-2-43 0,-4 3-23 0,3 0 17 16,-12 2-35-16,3 0-48 0,5 0-30 15,1 0-38-15,1 0-41 0,23 11-40 0,-22-8-79 16,-4-1 13-16,0 3-285 0,2-1 10 16,-2 2 25-16,1 0 42 0,7 2 23 0,-9-5 16 15,5 5-3-15</inkml:trace>
  <inkml:trace contextRef="#ctx0" brushRef="#br0" timeOffset="116748.03">31639 13825 657 0,'2'2'386'15,"0"1"-62"-15,0 1 1 0,0 1-44 0,-2 3-1 16,6 9-12-16,-4 2-3 0,0 0-38 0,0-1-19 15,-1 1-19-15,-1-3-36 0,2 0-10 16,-2-3-23-16,0-13 8 0,0 8-13 0,0 1-14 16,0-2 4-16,0-1-16 0,0-6 1 0,0 7 0 15,-13 2-11-15,11-6-5 0,-4-3-21 16,2 0-5-16,0 0 5 0,1-1-7 0,-1-1-4 16,0-2-12-16,2-1 2 0,-8-6-10 0,5 1-7 15,5-3-13-15,0 1 6 0,0 5 4 0,0-6-1 16,17-11-7-16,-6 11 2 0,-1 4-11 0,2 0 6 15,1 3-1-15,1 2 3 0,2 1-13 16,-8 3 6-16,6 0 2 0,18 13-4 16,-14-4 23-16,-1 3-3 0,-2 2 10 0,0-1 7 15,-3 2-16-15,-2 1 7 0,-1-1-5 0,-4 0-4 16,2-2-2-16,-3-2 12 0,-2-4-9 0,-1 0-4 16,-1-2 13-16,0-5 1 0,0 0-7 15,0 0 0-15,0 0 7 0,0 7-18 0,-12 1 8 16,10-8 4-16,-1-1 1 0,-1-3-5 15,2 1-3-15,-2-1 2 0,1-1-9 0,-1-10 9 16,2 3-8-16,2 2 0 0,0 1 4 0,0-3-5 16,17-15 1-16,-5 13 0 0,3 2-8 0,2 2-6 15,0 1 5-15,1 3 13 0,2 1-9 16,2 3 15-16,-10 2-3 0,4 0 3 0,6 0 10 16,20 12 0-16,-21-5 2 0,0 2-11 15,-4 2-2-15,-3 0 5 0,-1 0 10 0,-8 3-6 0,-1-4 0 16,-4-1 1-16,0-9-2 0,0 8 2 15,0-1-14-15,-17 11-3 0,5-8-23 0,-1 0-26 16,-1-3-57-16,3-4 8 0,0 0-103 0,-6 1-62 16,7-4 23-16,10 0-273 0,-9 0-31 15,-1 0 43-15,-3-12 38 0,13 9 21 16,-2-1 48-16,2-1-8 0,2 0 71 16,3-9 8-16,1 0 14 0,8 1 4 0</inkml:trace>
  <inkml:trace contextRef="#ctx0" brushRef="#br0" timeOffset="117055.87">32170 13926 259 0,'6'0'399'0,"-1"-3"-76"0,-3 2-41 16,2 1 0-16,-2 1-26 0,0 2 20 16,0 0-35-16,-2 1-5 0,0 2 11 0,2 10-9 15,-4 0-11-15,2-8-14 0,0 2-30 16,0 5-8-16,0 0-20 0,0-1-8 0,0-3-22 16,8 17-3-16,-3-17-16 0,-1-3 4 0,2-3-15 15,4 4-11-15,-1-3-10 0,0 0-13 16,3-5 5-16,-4-1-5 0,-8 0-11 0,9 0-6 15,3 0-2-15,21-13-10 0,-17 4 7 0,-2 0-23 16,-1-6-5-16,3 2-3 0,-3-1-17 0,-3-1 1 16,0-1-15-16,-3 2 8 0,-3 1 8 15,-4 5-19-15,0 8 17 0,0-10-11 0,-23-9 2 16,9 12-7-16,-5 0-37 0,2 4 9 0,-4 0 7 16,2 2-52-16,0 1-30 0,10 0-15 15,-3 0-9-15,1 0-52 0,0 0-25 0,4 0 21 16,7 0-144-16,-11 9-78 0,12-8 8 15,-1 1 14-15,2-2 13 0,2 2 50 0,2 1 17 16,13 4-2-16,2 0 8 0</inkml:trace>
  <inkml:trace contextRef="#ctx0" brushRef="#br0" timeOffset="117609.84">32655 14023 458 0,'16'-2'331'0,"-1"-3"-28"0,-1 1-29 15,2 0 14-15,-5-5-30 0,0-1-7 0,-4-1-20 16,-3-4-26-16,-4 7-9 0,0-4-28 0,-11-17-16 15,0 15-3-15,-2-1-7 0,-3 2-6 16,-5 3-34-16,1 2 10 0,-4 5-10 0,1 0-10 16,5 1-9-16,8 2-25 0,-5 0 4 15,-20 17 23-15,12-7-15 0,3 4-6 0,0 0 6 16,4 2-6-16,1 1 3 0,1 1-14 0,3 0-11 16,4-1 3-16,4 0-1 0,1 0-8 15,2-10 4-15,0 4-13 0,0 0 13 0,16 12-17 16,-3-13 8-16,1-4-5 0,6 2-3 0,2-3 0 15,-3-5-4-15,-8 0-16 0,7 0-18 16,20-15-13-16,-16 5-8 0,-2-1 1 0,1-4-36 16,-1-1-47-16,-2-8-21 0,4 0-5 15,-5-5-19-15,0 0-23 0,-1-3 11 0,-3-1 3 16,-1 0 26-16,1-1 10 0,-6 1 13 0,-3 5 6 16,-4-2 9-16,0 16 28 0,-11-29 16 0,0 13 13 15,-3 6 27-15,-1-2 16 0,-1 8 8 16,1-1 10-16,0 2 14 0,3 3 31 0,-1 4-13 15,3-2 24-15,3 6 5 0,3 0-17 0,-1 4 0 16,5 2 6-16,0 0 41 0,-7 11-13 16,7-1-7-16,2 4 46 0,-2-6 17 0,10 23 4 15,-2-4-4-15,-3 4 6 0,4 4-7 0,2 4 4 16,-2 0-11-16,0 1-15 0,1-1-8 16,-1 1-3-16,1-1-7 0,0-3-11 0,3 1-11 15,-6-7-9-15,-1-4-4 0,2-1-8 0,-4 0-14 16,0-8-35-16,0-1-26 0,-1-3-31 15,-3-3-31-15,4 0 6 0,-2-1-82 0,4-3-39 16,-2-4-54-16,2 1-62 0,3-3 31 0,1 1 26 16,-4-1 21-16,7 0-254 0,2 0 26 0,18-14 33 15,-11 10 43-15,1-4 20 0,1-2 18 16,2 1 55-16,1 3-21 0,-1-1 55 0</inkml:trace>
  <inkml:trace contextRef="#ctx0" brushRef="#br0" timeOffset="117924.69">33145 13827 244 0,'2'0'420'16,"-2"0"-64"-16,3 3-42 0,3 6-9 0,-4 6-41 15,3 5 68-15,-1 3 6 0,3 1-36 16,-7-11-17-16,0 10-7 0,0 2-31 16,0 4-16-16,0 0-29 0,0 2-23 0,0-2-7 15,-16 25-13-15,8-32-17 0,8-11-17 16,0 2-30-16,0-1-31 0,-9 11-43 0,6-15-35 16,1-1-28-16,2-7 4 0,-2-1-170 0,-1-4-75 15,6-1 29-15,-6-3-268 0,11-1 27 0,-4-2 46 16,7-1 33-16,5-3 28 0,-6 0 31 15,3 0 24-15,2-4 20 0,6 1 43 0,-6-4 7 16</inkml:trace>
  <inkml:trace contextRef="#ctx0" brushRef="#br0" timeOffset="118117.7">33417 13900 568 0,'9'-5'464'0,"-5"2"-22"0,4-1-34 0,-4 4-54 16,-2 2-5-16,4 9-17 0,-5 4 2 15,0 5-14-15,-2 4-24 0,0 3-29 0,-3 7-17 16,0-1-34-16,0 4-13 0,-4-3-18 15,2-1-31-15,-1 2-13 0,0-2-25 0,-4-1-46 16,1-4-58-16,-2-1-54 0,0-3 5 16,-3-3-167-16,-1 0-94 0,-1-7 28 0,-5 2-280 15,8-3 27-15,-7-2 56 0,-2-3 10 0,0 0 30 16,-4 1 29-16,1-6 53 0,-4 2 28 0,0 4 33 16,-3-4 31-16</inkml:trace>
  <inkml:trace contextRef="#ctx0" brushRef="#br0" timeOffset="119115.87">25628 15083 917 0,'0'0'327'0,"-14"0"-25"15,14 0-9-15,0 0-27 0,0 0-20 0,0 0-24 16,0 0-27-16,0 0 13 0,0 0-3 16,0 0-13-16,0 0-6 0,0 0-5 0,0 0-6 15,19 3-1-15,-6-3-21 0,9 0-15 0,3 0-20 16,5 0-11-16,0 0-6 0,0 0-10 15,-1 0-9-15,0 0-8 0,-3 0-18 0,25 6-39 16,-32-5-28-16,1 3 0 0,-6-1-136 16,-5-1-45-16,-1-1-53 0,-1-1 26 0,-5 3-297 15,-2-2 16-15,0 1 34 0,-2 1 30 16,-2 0 27-16,-10 4 64 0,-1 0-7 0,0 1 19 16,-5-1 9-16</inkml:trace>
  <inkml:trace contextRef="#ctx0" brushRef="#br0" timeOffset="119331.94">25585 15303 1072 0,'-4'2'371'0,"1"1"-48"0,1 0 9 0,3-2-20 16,1 2-29-16,2-2-28 0,0 2-22 0,3 0-16 16,9 0-23-16,2 4-13 0,1-2-34 15,2 0-1-15,-1 0-20 0,1 0-43 0,-1 0-24 16,0 0-33-16,-3-1-2 0,1 1-114 15,-2-1-58-15,-2-1-51 0,-14-3 17 0,11 0-313 16,1 0 26-16,15 8 47 0,-17-7 15 0,1 0 49 16,-2 0 25-16,0-1-10 0,4 0 37 0,3 0 33 15</inkml:trace>
  <inkml:trace contextRef="#ctx0" brushRef="#br0" timeOffset="127763.88">26749 15363 403 0,'0'0'356'0,"-14"0"-37"0,14 13-18 0,0-13-44 15,0 0-19-15,0 0-7 0,0 0 20 16,-27 26-29-16,27-23 2 0,3 0 2 0,1 1-22 16,13 1-17-16,3 2-4 0,4-4-1 0,5 3-20 15,1-2-11-15,1 0-12 0,3-1-19 0,2 1-6 16,2 0-14-16,-5 1-11 0,-1-1-6 15,1-2-18-15,-4 1 10 0,-3 0-20 16,-4-2-6-16,-3-1 2 0,-5 0-21 0,-3 2-39 16,0-1-20-16,-4-1 1 0,-2 2-72 0,0-2-28 15,-1 0-19-15,-3 0-40 0,-1 0-70 0,0 0 25 16,0 0-275-16,0 0 38 0,0 0 34 16,11-13 13-16,-9 9 26 0,0 0 49 0,10-5 21 15,1-1 17-15,1 0 6 0</inkml:trace>
  <inkml:trace contextRef="#ctx0" brushRef="#br0" timeOffset="128055.16">27670 15113 560 0,'2'-4'388'0,"0"2"-24"0,0 0-74 0,-1 2-33 16,0 0 9-16,0 0-31 0,-1 3 22 15,0 1-7-15,0 14-12 0,-3-2-13 0,3-4-16 16,0 6-27-16,-10 30-8 0,4-21-24 16,2 1-6-16,-5-2-23 0,4 2-1 0,-3-2-15 15,1 1-12-15,0 2-11 0,1-6-9 0,0 0-12 16,2-3-24-16,-1-2-21 0,2-2-1 16,1-5-80-16,-1-3-46 0,3 0-25 0,0-8-53 15,0 0-66-15,0 0 22 0,0 0-284 0,13 8 37 16,-4-10 35-16,8-6 54 0,2 1 9 15,4-2 24-15,-2-3 23 0,4 2 39 0,1 0 7 16</inkml:trace>
  <inkml:trace contextRef="#ctx0" brushRef="#br0" timeOffset="128657.75">28202 15344 257 0,'12'-10'394'0,"-3"4"-64"0,-3 0-43 0,-2-3-3 16,1-5-28-16,-2 5-22 0,0-2-17 15,-3 11-30-15,0-9-5 0,0 0-25 0,0-4 0 16,0-1 1-16,-11-9-23 0,6 9-15 0,0 3-12 16,1 1-25-16,-6-2-5 0,-5-1-3 15,0 3-5-15,2 1-6 0,-1 1 23 0,-1 1-26 16,-3 3-5-16,0 0-6 0,-1 3-11 16,9 1 17-16,-6 0-5 0,-20 13 10 0,15-2-1 15,2-2-9-15,2 5-20 0,1 4 17 0,1-1-1 16,4 0-10-16,1-2 0 0,5 3-1 0,2-3 9 15,3-1-20-15,0-14 8 0,0 13-3 16,16 10 3-16,-5-12-7 0,-1-7 7 0,6 3-8 16,0-1 5-16,5-5-14 0,-2 2-2 15,-10-3-3-15,5 0 9 0,2 0-13 0,2 0 11 16,16-14-16-16,-18 7 10 0,-1-1-4 0,-2 0 5 16,2-1-1-16,-2-3 1 0,0-1-20 0,-3-1 24 15,-1 5-17-15,1-4 8 0,-4 2-2 0,-1 3-6 16,-1 1-2-16,-1 0 5 0,-1 4-4 15,0-1 12-15,0 0-14 0,0 0 4 16,-1 1-9-16,0-1 4 0,1 2 2 0,-2 1 17 16,1 1 2-16,-1 0-1 0,0 0-6 0,0 0 15 15,-1 5 12-15,-1 1 0 0,-1 12 17 16,0 1 8-16,3-9 0 0,-4 23 12 0,1-8 2 16,-1 1-7-16,2 0-11 0,0 2 3 0,-1-1-13 15,0 1-3-15,-2-3 4 0,2 0-11 16,-2-3 6-16,1-2-15 0,1-2 2 0,1-1 3 15,-2-2-2-15,1-5-11 0,-2-1-2 16,4-2 6-16,-1-1-2 0,0-1-9 0,2-5 12 16,0 0-14-16,0 0-15 0,0 0-37 15,0 6-31-15,0-6-22 0,-8 7-36 16,7-8 12-16,0 0-128 0,1-1-34 0,-1-2-46 16,3-1 28-16,-2 0-269 0,8-5 46 0,3-1 38 15,2 0 38-15,6 1 27 0,2 2 26 0,6 0 23 16,0-1 10-16,2 5 14 0,3 1 48 0</inkml:trace>
  <inkml:trace contextRef="#ctx0" brushRef="#br0" timeOffset="129321.52">28841 15371 494 0,'1'1'463'0,"-2"2"-62"16,1 2-57-16,-1 1 17 0,0-1-24 15,-3 12-31-15,4-9-18 0,-7 16-29 0,1-7-29 16,3-4-19-16,0 1-27 0,-1-5-14 0,2 0-22 16,-1 0-6-16,0-4-17 0,1 1-2 15,0-2-2-15,0 0-13 0,1-1 3 0,-5-3-19 16,4 0-1-16,2 0-19 0,0 0 3 0,0 0-9 15,-11-10-9-15,10 5-1 0,0-3-4 16,2-10-13-16,-1 9 1 0,0-6-16 0,15-20 3 16,-3 14 2-16,2 2-4 0,1 1-9 0,0 2 6 15,2 6-11-15,-4-2-6 0,4 5 8 16,1 2-6-16,0 5-5 0,-9 0 8 16,5 0-6-16,15 19 6 0,-16-8-6 0,-1 0 6 15,-1 5 8-15,-2 0-6 0,1 2 9 0,-4 0-7 16,-3-1-1-16,0 0 6 0,-2-4 1 15,-1-3-9-15,0-1 0 0,0-9 10 16,0 7-6-16,0-7-5 0,0 6-2 0,0-6 15 16,-11 11-5-16,8-11-3 0,-1 0-3 0,1-1-10 15,0-2 16-15,0 1-6 0,0-1-5 16,3-3 7-16,-2 1-10 0,2-3 8 0,4-9-18 16,-4 6 11-16,15-16-13 0,-4 9 8 15,3 2 0-15,5 0 2 0,0 3-2 0,2 0-9 16,2 2-1-16,2 4 9 0,0 0-8 0,1 4 12 15,-14 3-4-15,6 0-3 0,23 13 4 16,-20-4 14-16,-4 4-4 0,-2 1 4 0,-2 2 12 16,-1 0-12-16,-3 4 11 0,-3-3-3 0,-2 1-8 15,-1-5 5-15,-3-13-8 0,0 11 8 16,0-3-5-16,-11 15 2 0,1-11-1 0,1-4-7 16,1-3 6-16,-1-1-30 0,-1-2-42 15,2-2-37-15,-1 2 8 0,-1-2-155 0,-2 0-57 16,-18-13 27-16,17 6-287 0,1-4-25 15,4 0 75-15,1-1 11 0,7 1 36 0,0 11 13 16,16-19 28-16,3 9 67 0,6 2 20 16,2 2 11-16,3 0-8 0</inkml:trace>
  <inkml:trace contextRef="#ctx0" brushRef="#br0" timeOffset="129620.32">29615 15407 464 0,'6'-2'425'15,"-1"1"-63"-15,-1 1-38 0,-3 1-6 16,-1 1-39-16,-1 0 8 0,-1 2-22 0,0 0-5 15,-1 2-28-15,-3 8-15 0,-1 0-14 0,4 1-20 16,2-1-15-16,1-14-10 0,0 10-4 16,0 2-16-16,20 15-14 0,-12-15-9 0,4 1-12 15,0-4-12-15,4-1-6 0,1 0-7 16,0-5-3-16,1-1-14 0,-1-2-5 0,-10 0-9 16,9 0-3-16,18-15 0 0,-13 7-6 0,-2-2-12 15,1-1-3-15,-3-3-15 0,1 0-12 16,-5-1-2-16,-3 1-3 0,-1 1-8 0,-5 0-22 15,-4 13 6-15,0-11-14 0,-13-9-18 0,0 10 5 16,-3 3-48-16,-2 3-14 0,-3-1-54 16,1 5-30-16,-2-2-42 0,4 2 24 0,5 0-262 15,13 0 7-15,-7 0 26 0,-2 0 37 16,9 0 35-16,-5 9 26 0,19-1 23 0,4 0 10 16,5 1 8-16</inkml:trace>
  <inkml:trace contextRef="#ctx0" brushRef="#br0" timeOffset="130120.14">30291 15443 772 0,'14'-10'341'0,"-1"1"-26"0,0 1-17 15,-6 1-31-15,1 0-11 0,-4 0-33 0,-2 2-23 16,-2 1-23-16,0 4 4 0,0 0-17 16,-12-9-22-16,5 8-2 0,-10 3-19 15,5-2-18-15,-19 9 6 0,12-3-3 0,-2 5-17 16,2 1-12-16,4 1-4 0,-1 4-24 0,5-1 21 15,3-1-23-15,5 1 6 0,3-1 9 0,0-15-17 16,0 12-12-16,16 12 15 0,-3-14-4 16,2-2-13-16,4-3-19 0,-2 1 16 0,2-5-14 15,-12-1 3-15,8 0-17 0,0 0 0 16,19-18-52-16,-18 7-35 0,0-2-17 0,-4-4-29 16,3-3-23-16,-1-3-40 0,-4-1-8 15,-1 0 18-15,3-2-38 0,-3-3 29 16,-2 0 16-16,-1 1 53 0,-2 0 53 0,-4-3 3 15,2 1 38-15,0 4 28 0,0 1 19 0,-2 2 18 16,0 1 22-16,0 13 17 0,0-4 12 0,0-1 1 16,0 3 19-16,0 0-10 0,0 3 25 15,0 1-14-15,0 7-18 0,-12-13-2 0,12 13-8 16,-2 2 43-16,2 4 20 0,-3 11 17 0,1 5 3 16,-2 6 1-16,2 3 0 0,-1-1-2 15,1 3-20-15,0 2-7 0,2 2-10 0,0-18-20 16,0 10-20-16,0 6 10 0,0 0-23 15,0-1-6-15,0-2-37 0,11 31-42 0,-9-35-37 16,0-6-28-16,3-2 9 0,-1-1-113 0,0-9-53 16,0-5-62-16,0-1 28 0,1-4-281 15,3 0 44-15,-1 0 35 0,9 0 39 0,22-14 29 16,-14 5 26-16,2-3 42 0,5 0 21 16,1-3 11-16,3-1 2 0</inkml:trace>
  <inkml:trace contextRef="#ctx0" brushRef="#br0" timeOffset="130336.23">31030 15386 275 0,'14'-7'526'0,"-7"3"-117"0,-1 2-42 16,-1 2-48-16,-1 3 58 0,-2 1-17 0,-2 3-8 15,5 10-15-15,-5-8-32 0,0 7-24 16,0 2-16-16,0 3-26 0,-16 24-36 0,12-21-2 16,-1-3-36-16,1-2-12 0,2-2-7 15,-3-3-25-15,2-2-40 0,1-4-45 0,0 1-51 16,0-5-38-16,2 0 5 0,0-4-163 0,0 0-83 15,4 2 28-15,-1-3-295 0,2-2 44 0,1 1 41 16,5-5 26-16,0-2 34 0,5-4 14 16,-1-2 71-16,4-3-22 0,-3 0 41 0,4 2 28 15</inkml:trace>
  <inkml:trace contextRef="#ctx0" brushRef="#br0" timeOffset="130538.26">31338 15400 861 0,'10'-13'399'0,"-2"2"59"0,-1 6-23 0,-3 0-52 16,0 2-46-16,2 3-31 0,-4 2-11 15,0 2 9-15,2 10-11 0,1 1-27 0,-1 5-16 16,0 5-24-16,-4 4-19 0,1 1-23 0,-1 4-16 16,0-18-8-16,0 9-32 0,0 3-7 15,0 1-36-15,-14 32-30 0,8-34-57 0,-2-4-51 16,0 0-50-16,3 0 9 0,-5-2-166 0,0-3-91 16,-1-3 31-16,0-1-259 0,1-1 46 15,-3-5 41-15,1 3 46 0,-1-3 32 0,3-1 22 16,0-5 60-16,-1-1 0 0,-4 5 19 0,-6-5 10 15</inkml:trace>
  <inkml:trace contextRef="#ctx0" brushRef="#br0" timeOffset="131250.65">25372 16183 910 0,'0'0'317'0,"0"0"-8"16,0 0-13-16,0 0-37 0,0 0 37 0,0 0-18 15,0 0-4-15,0 0-3 0,0 0-22 0,15 15-26 16,9-14-18-16,4 2-33 0,-16-3-9 15,9 0-10-15,4 0-22 0,2 0-22 0,0 0-1 16,-2 0-30-16,25 9-35 0,-28-9-40 0,1 2 1 16,-6 1-141-16,-2-3-81 0,-15 0 23 15,10 0-337-15,-2 0 39 0,0 0 36 0,-8 0 29 16,7 0 22-16,-7 0 43 0,0 0 22 16,0 0 46-16,11-3-3 0,-15 5 23 15</inkml:trace>
  <inkml:trace contextRef="#ctx0" brushRef="#br0" timeOffset="131433.64">25512 16361 563 0,'-4'5'442'15,"-1"2"-77"-15,3-4 29 0,0 1-23 0,3 1-52 16,0 0-11-16,2 0-49 0,6 5-27 0,5 1-17 16,4-1-27-16,2 0-37 0,1-5-61 0,9 2-10 15,2-6-126-15,0 0-90 0,0 2 13 16,5-3-320-16,-20 0-10 0,11 0 32 15,5 0 29-15,3 0 21 0,2 0 27 0,2 0 33 16,39 14-1-16,-38-8 18 0</inkml:trace>
  <inkml:trace contextRef="#ctx0" brushRef="#br0" timeOffset="131782.68">26586 16217 354 0,'0'-5'423'0,"0"-1"-62"0,0 2-39 0,0 0-37 15,0 0-22-15,0 4-7 0,-1 2-32 16,0 2 45-16,-2 16-13 0,2 0 1 0,1-8-26 15,-8 27-8-15,4-8-9 0,1-4-16 16,0 4-31-16,-1-1-8 0,1-1-12 0,0 4-24 16,-1-3-15-16,1 2-10 0,2-4-2 15,-1-7-29-15,1-4-34 0,1-11-29 0,0 3-22 16,0-2 2-16,0 0-102 0,0-7-65 0,0 0-70 16,16 7 26-16,-13-10-246 0,9-8 35 0,2 1 36 15,-2-5-43-15,-2-1 32 0,-1-1 27 16,-1-1 35-16,1-1 24 0,1-2 15 0,0 4 22 15</inkml:trace>
  <inkml:trace contextRef="#ctx0" brushRef="#br0" timeOffset="132067.43">26837 16235 325 0,'4'-7'464'0,"1"2"-55"0,-2 2-61 15,0-2 18-15,-1 2-55 0,0 2-21 0,0 2-7 16,1 1 13-16,-1 4-18 0,0-1-9 15,3 12-11-15,-2 3-23 0,2 4 1 0,0 5-25 16,-2 0-20-16,-1 0 8 0,0 2-24 16,-1 3-8-16,-1-19-25 0,0 9-16 0,0 4-11 15,0 1-15-15,0 0-7 0,0 0-12 16,-13 22-17-16,9-35-3 0,4 2-20 0,-1-5-27 16,-1-4-14-16,2-2-23 0,-2-2-32 0,2-3-35 15,0-2 7-15,0 0-126 0,4-1-49 16,-1-1-48-16,2-3 25 0,4-5-264 0,1 1 47 15,1-4-18-15,-3 1 36 0,2 2 34 0,-1-1 29 16,1 0 28-16,3 2 24 0,-1 1 54 16,2-2 28-16</inkml:trace>
  <inkml:trace contextRef="#ctx0" brushRef="#br0" timeOffset="132499.13">27600 16556 1010 0,'1'0'380'0,"-1"0"-26"0,1 0-3 0,-1 0-39 16,0 1-8-16,2-2-26 0,-1 3-16 16,1-1-25-16,4 1-16 0,0-1-14 0,13 1-18 15,4 2-23-15,4-4-11 0,2 0-21 0,5 1-21 16,-19-1-14-16,8 0-8 0,6 0-6 15,0 0-13-15,-1 0-15 0,-2 0-37 0,-2 0-6 16,-3 0-36-16,-4 0 2 0,-2 0-89 16,-4 0-36-16,-2 0-48 0,0 0-44 0,-9-7 25 15,7 7-273-15,-7 0 7 0,0 0 34 0,7 0 33 16,1-13 6-16,-4 11 47 0,3 0 26 16,12-1 1-16,3-3 22 0,3 3 1 0</inkml:trace>
  <inkml:trace contextRef="#ctx0" brushRef="#br0" timeOffset="132800.93">28646 16241 385 0,'4'-6'447'0,"0"2"-46"15,-1 1-39-15,-2 0-47 0,1 1-42 0,2-1-32 16,-2 3-11-16,-2-2-36 0,1 4-14 15,0-2 17-15,-2 5 15 0,1 0-19 16,-2 15 7-16,2-8 0 0,-7 26-11 0,4-9-22 16,0 3-3-16,2-3-14 0,-1 1-24 15,0-1-11-15,1-1-12 0,1-14-3 0,0 6-7 16,0 0-30-16,0 0-28 0,0-3-28 0,0-4-34 16,0-1-24-16,0-3 5 0,0-1-145 15,0-8-67-15,0 0 23 0,5 11-308 0,-1-12 31 16,1 0 38-16,2-1 33 0,9-2 28 0,5-4 26 15,-1-2 58-15,4-1-8 0,2 4 13 0,2-1 8 16</inkml:trace>
  <inkml:trace contextRef="#ctx0" brushRef="#br0" timeOffset="133370.45">29329 16438 314 0,'14'-7'385'0,"-5"0"-71"0,0 3-26 16,4-4-10-16,-5 0-35 0,-1 3 1 16,-1 1-32-16,-2-1 5 0,0 1-59 0,1-2-14 15,-3 2-16-15,-1 1 35 0,2-2-17 16,-3-1-46-16,0 2 4 0,0 4-10 0,0 0 13 16,0-7-5-16,0-3-1 0,-18-12-22 0,8 8-17 15,5 7 8-15,-3 0 1 0,2 2-13 16,-2 2 2-16,1 1-4 0,0-1-12 0,-1 3-2 15,0 0 0-15,-2 0-13 0,-18 11 16 0,7-2-15 16,2 3 20-16,-1 0-3 0,2 3-17 0,4-1 4 16,0 1-2-16,3 0-8 0,2 0 3 15,6-2 0-15,0-3 10 0,0-1-3 0,3-9 1 16,0 6 5-16,0 0-1 0,0-6-18 16,22 18 0-16,-9-14-7 0,-2-4 13 0,0 1-8 15,0-1-14-15,2 0-9 0,4 0-3 0,20-15-9 16,-18 6-11-16,0-1-4 0,-1 1 1 15,-1 0 5-15,0-2-12 0,-3 1 3 0,-1-2-2 16,0 4 3-16,-1-3-4 0,-6 5 1 0,-1-1 24 16,-1 5 21-16,-2-2-4 0,1 1 6 15,-1 2-20-15,-2-2 22 0,0 3 18 16,0 0-10-16,-2 4 29 0,0-2 2 0,1 3 17 16,-2 0 1-16,-3 15 4 0,-2-2-9 0,1-1-1 15,3 3 3-15,1 3-1 0,-1-2-7 16,4 0-5-16,0-12-4 0,0 5-15 0,0 2 4 15,0-1-32-15,0-3-33 0,0-1-38 0,13 6-32 16,-8-12 9-16,-2 0-125 0,1-3-83 16,-2-2 26-16,4 0 28 0,-1 0 21 0,1 0 21 15,0-1 18-15,0 1-317 0,16-15 38 16,-3 5 3-16,0-2 31 0,2 0 83 0,1-1-18 16,-1-1 26-16,3 1 48 0</inkml:trace>
  <inkml:trace contextRef="#ctx0" brushRef="#br0" timeOffset="133947.98">29828 16344 759 0,'5'-3'366'0,"-3"2"-10"0,2 2-48 16,-2 2 38-16,0 2-7 0,-1 2-18 0,3 12-22 15,-2 1-9-15,1 3-17 0,-2 2-31 16,2 1-27-16,-3-14-12 0,0 6-22 0,0 3-18 16,0-1-7-16,0-2-14 0,0-2-18 15,0-2-10-15,0-4-9 0,0-1-19 0,0-9-7 16,0 8 2-16,-11 4 2 0,9-12-13 0,1 0-3 15,0-3-20-15,0 0-15 0,1-3-1 16,-1 1-13-16,0-12-4 0,1-3-20 0,0 10-5 16,0-6-2-16,11-20-16 0,-3 16-10 15,0 1-3-15,1 2 11 0,3 2 7 0,1 4-3 16,0 1 1-16,-1-2-3 0,1 7 2 16,-1 1 11-16,-12 4 7 0,10 0 4 0,2 0 18 15,15 17 5-15,-14-3 7 0,-1-2-3 0,-2 2 12 16,0 5 4-16,1-2-9 0,-5 0-7 15,-1-3 3-15,0 1 6 0,-5-3-5 16,1-2-3-16,-1-10-4 0,0 7 9 0,0-7-3 16,0 8-9-16,0-8-3 0,0 7 10 0,-13 1-5 15,11-8-5-15,-2-2-4 0,0 1 12 16,1-2 0-16,1-1-11 0,0-2-5 0,0 1 6 16,2-2-3-16,2-12-7 0,-2 9-7 15,13-18 3-15,-2 9-3 0,1 2 12 0,3-1-4 16,3 6-13-16,-2-2 5 0,4 4 9 0,1 0-4 15,1 5-2-15,2 1-2 0,-1 3 8 0,-12 1-6 16,7 0 1-16,20 12 6 0,-17-2 11 16,-1 3 5-16,-2 5-8 0,-2-3-5 15,-5 0 10-15,-4 2-14 0,-2 0 18 0,-5-10-3 16,0 5-2-16,0 2-12 0,-18 13 20 0,7-15-17 16,-1-4-3-16,0 0-11 0,1-4-41 15,-2-1-50-15,4-2 10 0,1-1-155 0,8 0-49 16,-6 0 25-16,6 0-314 0,-9 0 51 15,-2-12 42-15,10 7-4 0,3 1 52 0,6-7 30 16,5-1 28-16,3 1 12 0,4-3 28 16,0 2 36-16,3 0-3 0</inkml:trace>
  <inkml:trace contextRef="#ctx0" brushRef="#br0" timeOffset="134227.23">30545 16440 953 0,'2'-1'374'0,"0"0"-60"15,0-1-38-15,-2 2 15 0,0 2-12 0,0 0-31 16,-2 1 11-16,0 1-11 0,0 0-30 15,-1 2-4-15,-3 7-21 0,2 4-6 0,4-5-23 16,0 0-22-16,0-12 2 0,0 11-9 16,15 15-22-16,-3-12-10 0,-2-4-8 0,4 1-7 15,0-3-8-15,4-1 0 0,-3-2-15 0,1-1-3 16,2-1-7-16,-2-3-8 0,-11 0-5 0,8 0-12 16,18-12-12-16,-15 6-18 0,-1-2-8 0,2-1 8 15,-5-2-9-15,-1 1-15 0,-5 0-15 16,-4 2 3-16,-2 8-41 0,0-9-2 15,-16-10 9-15,5 9-67 0,-5 3-24 0,-1 0-15 16,-2-3-19-16,-1 5-54 0,6 3 24 0,-1-2-205 16,3 3-51-16,3 1 26 0,1 0 30 15,8 0 28-15,0 0 25 0,0 0 25 0,-6 3 18 16,10 1 11-16</inkml:trace>
  <inkml:trace contextRef="#ctx0" brushRef="#br0" timeOffset="134749.14">31078 16491 557 0,'8'-5'387'0,"-1"0"-18"0,-1 1-64 15,6-3-17-15,-7 2-13 0,-1 0-35 0,-4 1-25 16,0 0-25-16,-4 1-3 0,-1 2-25 16,-1 1-10-16,-4 0 5 0,-7 3-50 0,7-3 3 15,-21 14 5-15,13-6-32 0,-2 5 20 0,3-1-14 16,0 2-1-16,2 2-28 0,3-1 14 15,1 0-16-15,5-2-4 0,0 2-1 16,4-4 0-16,2-11-25 0,0 7 14 0,0 1-2 16,18 7-16-16,-9-13 2 0,7 4-11 0,-3-5-29 15,1-1 19-15,-5 0-27 0,6 0 3 0,20-10-33 16,-17-1-36-16,2 3-20 0,-1-4-15 16,-4-3-31-16,3-1-20 0,-1-3-10 0,-3-1-13 15,-3-1 18-15,2-1-52 0,-1 1 36 16,-7-1 25-16,1 1 15 0,-4 0 63 0,-2 11 39 15,0-7 14-15,0 0 26 0,0 0 19 16,-13-21 30-16,3 19 0 0,6 2 15 0,0 1 21 16,2 3 20-16,-5 0 3 0,1 7 0 0,5 0 12 15,-1 1-25-15,0 0-5 0,2 3 22 0,-3 1-2 16,6 2-6-16,-3 2-9 0,0 2 64 16,2 2 1-16,0 11 9 0,-2-7 7 0,9 30 2 15,-7-7 0-15,3-5-17 0,-1 2-15 0,1 0 2 16,2 1-25-16,-1-2-10 0,-1-2-1 15,1-2-11-15,-1 4-30 0,0-5-25 0,-1-3-18 16,-1-8-38-16,1-5-27 0,2 4 4 0,-1-5-122 16,2-5-63-16,-2-1-73 0,3-2 30 15,-1 1 26-15,3-1-293 0,1 0 39 0,18-11 57 16,-9 4 30-16,4 0 29 0,3-2 20 16,2-1 51-16,1-2 14 0,1 0 11 0</inkml:trace>
  <inkml:trace contextRef="#ctx0" brushRef="#br0" timeOffset="134949.67">31745 16407 814 0,'5'-3'422'16,"-3"1"-63"-16,2-3-10 0,-2 5-72 0,0 0 9 15,-2 2-12-15,0 1-5 0,-2 5-25 0,-2 9-13 16,4-6-21-16,-4 20-28 0,-3-9-10 16,3 2-10-16,1-2-23 0,-2 0-15 0,1-2-9 15,2-2-28-15,-1-5-30 0,1-3-48 0,2-1 0 16,0-1-112-16,0-1-51 0,0-7-52 0,0 0 20 15,0 0-279-15,0 0 35 0,9 5-45 16,-5-8 18-16,2 1 28 0,5-7 62 0,-1 0 23 16,2-4 18-16,4 1 16 0</inkml:trace>
  <inkml:trace contextRef="#ctx0" brushRef="#br0" timeOffset="135160.23">31996 16407 306 0,'7'-5'516'0,"-2"2"-105"16,0 1 16-16,-1 7-13 0,-2-3-19 0,-2 6-13 15,3 11-36-15,-2 2-12 0,0 4-34 0,1-1-13 16,0 7-36-16,0-5-23 0,0-1-13 0,1 2-32 16,-1-1-17-16,0-4-16 0,-2 0-27 15,3 0-48-15,-3-15-49 0,0 3-49 0,0-3-50 16,0 0 7-16,0-7-163 0,0 5-98 16,0-5 28-16,0 0-248 0,0 0 41 0,0 7 37 15,0-11 16-15,2-1 60 0,5-9 25 0,-3-3 24 16,3-1 36-16,5-1 13 0,-2 0 1 15</inkml:trace>
  <inkml:trace contextRef="#ctx0" brushRef="#br0" timeOffset="135498.13">32285 16225 716 0,'6'-9'389'0,"-1"5"-81"0,-1 0-14 0,-2 4-21 16,3 0-8-16,-3 1-31 0,2 1-6 16,-1 2-7-16,-1 1-11 0,7 10-21 0,2 2 6 15,-1 2-21-15,1 4-2 0,-1-1-14 0,2 6-23 16,-3 1-2-16,4 2-25 0,3 5 0 16,-5 1 3-16,12 26-13 0,-5-1 9 0,-9-13 0 15,-3-7 3-15,-3-7-23 0,-3-18-1 0,0 8 1 16,-11 33-5-16,2-27-18 0,-1-2-9 15,-3-2 7-15,-3-1-5 0,-1-4-17 0,-4 0-28 16,-8-3-56-16,2-4 5 0,-3-1-189 16,-7-2-75-16,-3-4 28 0,-2-1-301 0,0-4 50 15,-3 1 8-15,-2-2 37 0,2 1 57 0,23-3 21 16,-10 0 44-16,-7 0 26 0,-1 0 18 16,0 0 1-16</inkml:trace>
  <inkml:trace contextRef="#ctx0" brushRef="#br0" timeOffset="136472.22">28690 16037 436 0,'0'0'304'16,"0"-13"-47"-16,0 13-20 0,14 0-16 0,-14 0-9 15,0 0 1-15,0-13-7 0,0 13-18 0,23-16-4 16,-22 14 0-16,-1-1-32 0,0 1-33 16,0 1 7-16,-1 0 7 0,2-2-22 0,-5 0-31 15,2 3-1-15,-3-2 14 0,-1 3-9 0,-1-1-10 16,-1 1-6-16,-10 2 14 0,-2 5 7 0,1 1-29 15,-3 4 22-15,2 1 5 0,0 0 6 16,0 3-3-16,-1 0 1 0,-3 5-8 16,3 0 1-16,-1 1 0 0,1 2-2 0,0 4-5 15,1 2 0-15,1 0-5 0,2 4-10 0,2 1 0 16,2 0 1-16,3 3-3 0,4 4-9 16,5 0-6-16,1-22-8 0,0 9 5 0,12 44-5 15,-5-34-8-15,2 0 1 0,1-2-27 0,3-5-24 16,3 1-32-16,3-2 6 0,4-3-81 15,-1-3-51-15,4-2-42 0,3-4-48 0,3 0 25 16,1-1-288-16,-1-2 40 0,-1 0 36 16,5 0 35-16,-1 0 27 0,-1-2 29 0,1 1 9 15,-1 2 24-15,0-1 11 0,-1-1 29 0</inkml:trace>
  <inkml:trace contextRef="#ctx0" brushRef="#br0" timeOffset="137360.58">25404 17256 553 0,'0'0'366'0,"0"0"-41"0,0 14-19 16,0-14-29-16,0 0-18 0,0 0-28 0,0 0 30 16,0 0 7-16,0 0-40 0,0 0 20 15,0 0-16-15,0 0-14 0,0 0-12 0,6 22-6 16,-1-21-15-16,1 0-3 0,14 4-21 0,-2-3-2 16,3-1-14-16,0 5-25 0,5-2-15 15,1 1 11-15,1 0-27 0,-2 3 6 0,1-5-28 16,0 1-6-16,0 3-11 0,1-3-19 15,-4-1-22-15,1-1-38 0,-2 0-35 0,-5 2-52 16,3-1 13-16,-7-3-111 0,-4 0-37 16,-2 3-55-16,-8-3 30 0,6 0-264 0,-6 0 39 15,0 0 6-15,0 0 34 0,10 0 31 16,-12 0 25-16,1 0 52 0,-3 0 35 0,1-3 29 16</inkml:trace>
  <inkml:trace contextRef="#ctx0" brushRef="#br0" timeOffset="137605.23">25576 17483 845 0,'-2'3'431'0,"2"-3"-2"16,0 3-30-16,2-1-15 0,1 2-34 16,2-2-22-16,1-1-33 0,11 6-24 0,1 0-42 15,2-4-14-15,2 2-31 0,0 2-10 0,1 0-28 16,1 0-25-16,-4 0-26 0,1-1-40 15,-2 1-34-15,-2-3-33 0,1 1 1 0,2 0-115 16,-4 2-50-16,-3-5-58 0,4 4 24 0,-2-6-256 16,-5 1-29-16,2 0 37 0,-1 1 47 15,3 3 17-15,0-2 25 0,6-3 1 0,-12 0 20 16,2 0 22-16,5 0 15 0</inkml:trace>
  <inkml:trace contextRef="#ctx0" brushRef="#br0" timeOffset="138407.37">26544 17299 534 0,'0'0'391'16,"0"-14"-71"-16,0 14-15 0,15 0 6 0,-15 0-40 15,0 0 35-15,0 0-1 0,13 23-18 0,-13-12-14 16,0 8-15-16,0 5-20 0,-10 26-5 0,6-20-26 15,1 3-28-15,-1-4-14 0,2 0-20 16,-2 0-6-16,2-1-8 0,-1-6-27 16,0-1-10-16,1-2-11 0,0-2 2 0,2-7-44 15,-1 1-27-15,1-5-19 0,0-6-36 0,0 0 2 16,0 0-147-16,6 10-48 0,-4-12-62 16,1-3 28-16,6-8-277 0,0-2 40 0,0-1 26 15,1-5 33-15,0 3 57 0,2-4 24 16,2 1 24-16,-2 2 20 0,1-2-3 0,1 0-1 15</inkml:trace>
  <inkml:trace contextRef="#ctx0" brushRef="#br0" timeOffset="138652.52">26843 17282 580 0,'5'-7'453'0,"0"2"-78"0,-2 1 9 0,0 1-42 16,0 3-44-16,0 1-3 0,-1 1-4 15,0 4-11-15,2 12-19 0,-1 4 9 16,-2 7-25-16,-1-3-2 0,0 5-35 0,0-16-17 15,0 9-14-15,0 2-22 0,0 4-14 16,-10 32 2-16,8-34-31 0,2-2 2 0,-1-2-36 16,1-4-25-16,0-11-36 0,0 3-25 15,0-2-33-15,0 0-43 0,0-3 8 0,0 0-96 16,0-7-74-16,0 0-70 0,13 8 28 0,-5-9 30 16,4-6-293-16,4 3 42 0,-4-6 36 0,1-2 32 15,-1 0 73-15,4-1 12 0,-3-1 28 16,5 2 33-16,2 1 24 0</inkml:trace>
  <inkml:trace contextRef="#ctx0" brushRef="#br0" timeOffset="138910.2">27445 17502 839 0,'1'0'389'16,"1"-2"-57"-16,-2 1 21 0,1 0-32 0,0 1-4 15,0 1-29-15,-1 0-9 0,2 1-19 0,3-1-10 16,0 3-39-16,1-3-12 0,13 3-20 16,1 2-14-16,7 2-29 0,2-2-6 0,-1-2-12 15,2-1-32-15,-3-1-42 0,-12-2-38 16,6 0-43-16,2 0 2 0,0 0-118 0,-4 0-50 16,1 0-75-16,-6 0 25 0,10-7-262 15,-18 4 52-15,3-1 17 0,-4 3 39 0,-1-3 31 16,8-3 37-16,7 2 8 0,-2-3 24 15,6 4 31-15</inkml:trace>
  <inkml:trace contextRef="#ctx0" brushRef="#br0" timeOffset="139483.73">28548 17490 383 0,'4'-4'438'0,"-2"1"-93"0,1-2-28 16,-1 1-40-16,5-10 39 0,-2 3-35 0,-2-1-33 16,-1 2-23-16,-1 1-10 0,0 0-24 0,-1 1-29 15,0 1-8-15,0-6-24 0,-15-11-32 16,1 12-10-16,-3 8 5 0,-4-1-9 0,-6 5 0 16,14 0-15-16,-9 0 5 0,-26 15-18 15,18-6 6-15,1 1-10 0,0 1 1 16,6 2-1-16,0-1-7 0,4 2-20 0,1 1 3 15,3-1 15-15,5 4 3 0,7-7-7 0,3-11 0 16,0 12-2-16,20 10 9 0,-4-14-21 0,5 1-3 16,3-2-6-16,2-2 12 0,3 0-5 15,3-2-7-15,-1 2 0 0,-2-1-13 0,-2-1 5 16,-2 2 7-16,-2 2-19 0,-4-3 9 0,-2 3-1 16,-3 0 3-16,-6 0-6 0,-1-3 10 15,-2 3-13-15,-3-2 19 0,-2 0-17 0,0-5 7 16,0 0-11-16,0 8 11 0,-20 7-4 15,5-8 7-15,-2 0-11 0,0-2 5 0,-4 1 0 16,1-2 6-16,8-4-1 0,-4 0-1 0,-2 0-1 16,0 0 3-16,-18-11-9 0,23 6 5 15,1 0 14-15,4 3-4 0,2-4 14 0,4 0-15 16,0-1 5-16,3 2 2 0,-1 5-7 16,17-18-1-16,0 3-6 0,4 4 3 0,1-1-11 15,1 0 15-15,5 0-16 0,5 2-3 0,-3 0-7 16,3 1-11-16,-3 1-26 0,2 0-1 15,1 6 5-15,-8-4-115 0,1 3-28 0,-4 1-44 16,-1 2-58-16,-7 0 26 0,-14 0 25 0,9 0 20 16,-1 0 21-16,-8 0 16 0,0 0-277 0,10 12 33 15,-10-10 30-15,-2 2 25 0,-9 4 50 16,-5 2 18-16,1 1 11 0,-6-3 6 0</inkml:trace>
  <inkml:trace contextRef="#ctx0" brushRef="#br0" timeOffset="140093.35">25545 18290 507 0,'-7'4'398'0,"2"-1"-83"0,1-3 2 0,0 0-22 16,5 2-22-16,-3-1-34 0,0 3 21 0,2-2-18 16,2 0-13-16,3-1 25 0,2 1-16 15,6 0-5-15,2-1-9 0,3-1-7 0,10 1-34 16,-13-1-7-16,9 0-21 0,6 0-3 16,5 0-30-16,3 0 5 0,2 0-29 0,1 0 4 15,-1 0-30-15,-2 0-4 0,-1 0-37 0,-5 0-40 16,-4 0-36-16,22 8 4 0,-23-6-113 0,-13 2-49 15,-5-4-33-15,-6 3-67 0,-1-2 31 16,2 8 25-16,-11-8 21 0,-2 8-284 0,-7-4 50 16,-1-1 33-16,-2 4 43 0,6-4 30 15,-10 2-12-15,-1-2 66 0,0 1 12 0,-4 0-14 16</inkml:trace>
  <inkml:trace contextRef="#ctx0" brushRef="#br0" timeOffset="140320.1">25576 18530 638 0,'-5'1'505'0,"1"3"-66"16,2-2-17-16,5 2-40 0,2-5-8 0,7 2-24 16,1 3-33-16,2-2-24 0,6 0-15 0,0 2-22 15,3-2-43-15,1-5-13 0,1 5-22 0,3-2-29 16,-4 4-7-16,-11-4-16 0,7 0-30 16,2 0-46-16,2 0-40 0,-1 0-50 15,-2 0 5-15,1 0-136 0,0 0-59 0,-4 0-63 16,-1 0 29-16,2 0-256 0,14-7 19 0,-10 3 37 15,-1 0 33-15,9 4 16 0,2-2 71 16,5-3-16-16,-17 5 40 0,12 0 14 16,7 0 6-16</inkml:trace>
  <inkml:trace contextRef="#ctx0" brushRef="#br0" timeOffset="140991.98">26770 18282 241 0,'-8'-5'435'0,"2"2"-33"0,2 0-54 16,-3-3-45-16,4 3 46 0,-2 1 4 16,9 2-45-16,-5-4-23 0,-1 0-24 0,3 0-27 15,7-3-9-15,6 0-31 0,2 0-36 0,5 0-7 16,2 2-10-16,3-1-7 0,-12 6-17 16,6 0 0-16,0 0-19 0,0 0-7 0,14 19-9 15,-22-6-18-15,-3 4 8 0,-3 2-14 0,-3 5 3 16,-3-12-18-16,0 10 14 0,-11 20-12 15,-1-21-2-15,6-3-7 0,-10 3 1 0,3-6 1 16,-1 0-4-16,-2-2-5 0,-4-3-4 0,3 1-11 16,-2-4 14-16,2-3-13 0,2-1 7 15,-3-2-11-15,18-1 12 0,-12 0-14 0,-6-14 9 16,6 9 2-16,4 2-5 0,2-3-14 16,1 3 15-16,2-2-3 0,0 1-19 0,3 1 3 15,2 3 10-15,-2-3 3 0,15-5-3 0,-6 11-7 16,5-5 13-16,-3 2-3 0,5 0-5 15,21 5 7-15,-26-5 0 0,7 0 1 16,22 9-12-16,-18-1 1 0,-1 3-2 0,-5 0 11 0,1 4-1 16,-3 0 2-16,2 2-11 0,-9 1 20 15,-1 0-2-15,-4 2-14 0,-5 2 26 0,-4-5 2 16,6 0-11-16,-10 0 12 0,0-5 6 16,-6 0 8-16,-2-2 12 0,-4-4-28 0,-6 1 6 15,-3-1-7-15,-3-3-9 0,2-3 3 16,-11 0 6-16,23 0-18 0,-10 0-7 0,-8 0 2 15,-39-15-29-15,38 12-34 0,8-3-62 0,8-1 13 16,1 1-108-16,4-4-63 0,6-3-59 16,10-4 29-16,2 3-246 0,7-2-4 0,10 0 48 15,3 3 34-15,4-6 41 0,6 8 21 16,-3 0 25-16,10 4 25 0,-2-7 22 0,-1 8 26 16,3-3 13-16</inkml:trace>
  <inkml:trace contextRef="#ctx0" brushRef="#br0" timeOffset="141239.64">27391 18482 445 0,'14'-1'437'0,"-11"0"-67"15,4 1-20-15,0-2-45 0,-3 2 9 16,0-1-34-16,-3 9-30 0,-3-3 9 0,-2 7-13 16,-6-2 0-16,-2 7-13 0,-4 5-20 0,0 1-13 15,-3 5-5-15,-4 2-21 0,0 0-3 16,-1 1-32-16,0-2-14 0,-2 1-5 0,1-4-3 15,5-3-24-15,3-4-45 0,-7-2-48 0,0-2-45 16,11-2 5-16,3-5-155 0,-1-3-21 16,1-2-70-16,2 3 28 0,8-6-236 15,0 0-1-15,-3-7 60 0,11 0 24 0,-3-4 35 16,7-2 6-16,2 0 0 0,8-4 56 0,2 0 12 16,-8 0 3-16</inkml:trace>
  <inkml:trace contextRef="#ctx0" brushRef="#br0" timeOffset="141447.7">27627 18573 649 0,'7'1'501'16,"-1"-3"-78"-16,-2 4-35 0,-6 0 13 15,4 5-25-15,-15 7-22 0,-4 1-18 0,-7 6-24 16,-3 3-23-16,-3 2-45 0,-2-1-9 0,-2 3-43 16,0-1-2-16,0 1-35 0,-1 0-33 15,1-2-65-15,3-5-73 0,1 0 2 0,-2-5-189 16,13 3 20-16,-6-8-329 0,0 3-12 15,2-5 34-15,4-1 41 0,8 0 19 0,-9-2 54 16,5-3 15-16,6 0 26 0,9-3-1 16,0 0 13-16,-6-12-29 0</inkml:trace>
  <inkml:trace contextRef="#ctx0" brushRef="#br0" timeOffset="-210359.69">17098 18256 312 0,'0'0'455'0,"0"-16"-45"15,-31-5-61-15,29 15 25 0,-2 1-40 0,1 1-64 16,-3 2-4-16,4 2-45 0,-1 9-11 16,3 6-35-16,0 7 2 0,0-5-9 0,0 9-7 15,5 45 0-15,-3-26-12 0,4-1-11 0,-3 2-11 16,3 2-4-16,2-4-24 0,-6-6-8 0,8 2-6 15,-3-1-11-15,0-6-17 0,2-2 9 16,0-4-9-16,-1-5-17 0,-5-4-8 0,4-7-55 16,-2 0-29-16,-1-1 4 0,0-2-96 15,-1-8-47-15,1-4-33 0,1-2-39 0,0-3 25 16,-7-4-168-16,-1 2-67 0,2-4 11 16,1-2 32-16,-2 0 30 0,-2-5 36 0,1-1 12 15,-3-4 16-15,8 5 0 0</inkml:trace>
  <inkml:trace contextRef="#ctx0" brushRef="#br0" timeOffset="-210107.01">17056 18408 310 0,'-6'-22'345'16,"-9"2"-19"-16,9 2-21 0,3 1-14 15,3 5 4-15,0-1-38 0,0-3 17 0,0 0-43 16,0 4-17-16,0 1-15 0,0 4-14 0,18 3-11 16,-4 5-27-16,2 7 15 0,4 5-5 15,0-1-25-15,-2 5 3 0,2 1-9 0,-1 2-10 16,-2 0-2-16,0 3-10 0,-4 0-20 15,-2-2 2-15,-6 0 1 0,-3 3-12 0,-2 0-17 16,0-14 2-16,-10 21-11 0,2-10-1 0,-2-6-14 16,-3-3-22-16,0 0-46 0,-5-1 4 15,7-4-89-15,2-5-31 0,-7-4-56 0,0-5-37 16,5-6 25-16,1-3-217 0,2 1-71 0,6-7 37 16,2-5 33-16,0 13 30 0,0-4 28 15,0-4 24-15,15-23 19 0,-6 25-24 0</inkml:trace>
  <inkml:trace contextRef="#ctx0" brushRef="#br0" timeOffset="-209329.95">17295 18235 527 0,'2'14'366'15,"6"2"-56"-15,6 3 1 0,-3 6-24 0,0 1-16 16,-5 1-34-16,4 1 39 0,1 1-15 16,-2-3-26-16,3-1-27 0,-4-3-1 0,3-4-20 15,-1 1-24-15,3-7-22 0,-1-2-5 0,-1-2-10 16,2-2-11-16,-1-5-1 0,-4-2-15 15,1-2-5-15,3-6-10 0,-2-5-21 0,-3-3 5 16,5-1-7-16,-3-7-17 0,-5 0-9 16,1-5-16-16,-1 7-2 0,-1-5-9 0,-3 4 16 15,0 3-19-15,0 3 7 0,0 10-14 0,0-2 6 16,0 2-4-16,0 1 3 0,-3 3-13 16,3 13 14-16,0 3-8 0,3 5 12 0,-3-8 10 15,0 6 6-15,13 19 1 0,-6-10 14 16,4-1 13-16,-2 2 15 0,2-2 15 0,0-2-7 15,0-2 10-15,3-1-12 0,-5-5 5 16,0-1-11-16,2-4-19 0,-2-1-4 0,0-4 19 16,-3-2-14-16,2-5 1 0,1-4-17 0,-2-3 4 15,-1-6-21-15,3-3-4 0,-4-4-20 0,-1-2-22 16,-2-4-23-16,-1 1-16 0,-1 13-32 16,0-8-15-16,0-3 20 0,-13-32-14 15,11 30 11-15,-6 3 10 0,3 4 8 0,-3 1 9 16,-1-1 6-16,-1 3-21 0,2 2 14 0,-2 0-10 15,1 3 30-15,7 1 13 0,-8 3 5 0,5 1 30 16,-1 4 15-16,1-1-7 0,2 5-1 0,-1 1 7 16,4 0 12-16,-1 15 13 0,4 3 21 15,-3-8 2-15,11 28 24 0,-2-1 13 0,0-4 7 16,0 10 21-16,5 0-14 0,-4 3 20 16,4-3-17-16,-2 0 0 0,0-3-19 0,1-4-2 15,-2-7-14-15,-3-3 0 0,4-4-22 16,-6-1 3-16,-2-6-4 0,-1-4-1 15,0-1-4-15,-1-5 1 0,-2-5-2 0,2-1 6 16,-2-4-18-16,-2-2-22 0,0-7 21 16,2-3-30-16,0 7 10 0,0-6-6 0,0-3-18 15,0-1-6-15,0-3 4 0,0 4 1 0,0-4-5 16,11-17 1-16,-7 25 15 0,3 5-14 0,2-1 9 16,2 6 0-16,-2 2 0 0,-9 3-8 15,11 0-1-15,14 14 17 0,-11-7-3 0,-1 0 9 16,3 5-24-16,-3-1 7 0,-6 6 2 0,5-7-1 15,-1 1 12-15,-7 1-9 0,0 1 19 16,-4 0 1-16,0-2-9 0,-8 2 14 16,-1 0-13-16,-3-2-6 0,1 1 9 0,0 0 1 15,-7-4-39-15,2-2-33 0,-1-3-27 0,0-2-45 16,1-3-45-16,4 0 18 0,2-3-106 0,0-4-42 16,0-4-35-16,3-4 30 0,3-1-246 15,4 0 48-15,0 7-15 0,0-4 38 16,16-24 72-16,-8 14 37 0,1 2 15 0,3-2 32 0,1-1 7 15,3 1 23-15</inkml:trace>
  <inkml:trace contextRef="#ctx0" brushRef="#br0" timeOffset="-208904.82">17898 17994 857 0,'-1'-3'379'0,"3"0"-18"0,-5 2-50 15,3 3 18-15,-5 5-30 0,1 3-4 0,4 8 2 16,0-7-8-16,0 8-1 0,15 34-14 15,-7-19-15-15,8 8-24 0,-1 4-5 0,2-2 5 16,2 1-30-16,5 1 1 0,-1 2-46 16,2-8-8-16,-5-4-11 0,-1-5-7 15,-6-3-13-15,1-8-13 0,-7 0-11 0,5-6-14 16,-3-4-13-16,1-3 5 0,0-5-8 0,-10-2-21 16,20-12-9-16,-16 1-30 0,9-6-2 0,-7-3-13 15,2-7-15-15,0 1-1 0,-2 2 6 16,2 2-1-16,-2 2-5 0,-2 3 22 15,1 3-14-15,-1 2-4 0,-2 5 14 0,1 0-11 16,0 2 7-16,-1 4-10 0,-1 1 17 16,-1 0-15-16,3 10 15 0,0 0-2 0,1 1 21 15,-4 4 3-15,9 2 7 0,0 0 37 0,1-1-22 16,-3 4 3-16,3-2-4 0,-4 1-5 16,3-3-3-16,-2-1 3 0,2-1 0 0,-2-1-19 15,-2-5 3-15,0-6-32 0,-1 5-14 0,2-1-34 16,-6-6-41-16,0 0-68 0,12-14 16 15,-10 5-148-15,-4-7-45 0,2 5 28 0,0-6-225 16,-12-26-31-16,12 15 34 0,-3-1 41 16,-7-6 35-16,5 3 52 0,2-3 15 0,-3 7 42 15,-2-3 1-15,0-1 30 0,3 7 8 0</inkml:trace>
  <inkml:trace contextRef="#ctx0" brushRef="#br0" timeOffset="-208760.43">18276 18140 589 0,'-6'-8'254'0,"-8"3"-8"0,3 7-46 15,2 0-17-15,-3 3-19 0,2 3-18 16,3 3-13-16,-3 2-17 0,7 2-12 15,2-4-43-15,-3 4-53 0,4-8-2 0,12 15-264 16,-5-9-90-16,-1-2 4 0,8 1 21 0,-2-2 9 16,-1-2-3-16</inkml:trace>
  <inkml:trace contextRef="#ctx0" brushRef="#br0" timeOffset="-208532.82">18554 18280 229 0,'1'2'525'15,"0"-2"-35"-15,-1-3-57 0,-1 5-8 0,-1 1-47 16,-3 1-37-16,3 5-20 0,-1 0-24 16,-1 5-29-16,0 4 0 0,0 3-33 0,-1 5-17 15,0 4-13-15,4-1 8 0,1 0-25 16,0-14-18-16,0 7-11 0,0 3-11 0,13 23-23 16,-7-26-12-16,1-7-10 0,3 0-16 15,1-4-7-15,-3-5-15 0,2-3-28 0,1-9-63 16,0-3-53-16,3-3 9 0,2-4-146 0,3-2-76 15,5 0 28-15,-1-3-283 0,7-1-18 16,1 3 46-16,1-4 37 0,0 4 48 16,2 1 33-16,-4 1 26 0,12 2 14 0,1 2 34 15,-3 2 19-15,2-2 26 0</inkml:trace>
  <inkml:trace contextRef="#ctx0" brushRef="#br0" timeOffset="-207440.92">19536 17931 617 0,'0'0'281'0,"0"-15"-19"15,0 15-32-15,0 0-21 0,0 0-9 0,-16-26-6 16,10 24-22-16,4 0 10 0,-2 1-37 16,-1-2-5-16,1 2-12 0,0-1-10 0,2 0-33 15,-3 0 1-15,5 2-6 0,-9 0-17 0,-13 13-8 16,10-2 20-16,2 6-4 0,-2 10 11 15,3 4-3-15,0 1 10 0,2 11-10 16,2 5-8-16,2 2-7 0,3-21 42 0,0 17 2 16,0 6-6-16,11 67-9 0,-8-59-3 0,3-3 4 15,5-2-21-15,-6-4-13 0,4-4 0 16,3-5 2-16,-3-6-2 0,0-4-22 0,0-6 2 16,1-2-28-16,7-7-26 0,-4-6 2 0,-1-7-135 15,-1-4-61-15,9-2 23 0,-1-6-257 0,5 1 35 16,-3-5 33-16,2 2-76 0,1 2 61 15,1-1 17-15,1 0 39 0,-2-1 9 0,6 3 31 16,8 0 4-16</inkml:trace>
  <inkml:trace contextRef="#ctx0" brushRef="#br0" timeOffset="-206674.35">19810 18277 795 0,'-5'-3'320'0,"0"1"-22"15,1-5-25-15,2 1-13 0,0 0-31 0,-2 1 0 16,-2-1-25-16,3-2 24 0,4 2-31 16,-1 6-21-16,0-8-7 0,9-5-15 0,0 5-25 15,8 3-21-15,1 2 7 0,9 2-16 16,-13 1-6-16,28 12-19 0,-14-2-8 0,1 1 14 15,-4 6-7-15,-4-2-16 0,0 2-7 0,-4 1 8 16,-2-4-25-16,-3 1 4 0,-3 6 8 16,-5-5-10-16,-1 0 4 0,-1-3-14 0,-2-13 7 15,0 13-10-15,-12 10-17 0,3-14 19 0,-2-2 6 16,-3-3-20-16,-1-1-18 0,1-2 21 0,-2-1-16 16,4 0-7-16,12 0 1 0,-13 0-10 15,4 0 13-15,-4-9-11 0,11 3 0 0,4 0 1 16,5 2 10-16,2-1 1 0,4-1 0 15,1 6-15-15,4-3 24 0,-1 2-17 0,-7 1 19 16,4 0 4-16,20 14-17 0,-13-4 1 0,-2 2 19 16,-3 5 2-16,0 1 6 0,-4 0-4 15,-2-1 5-15,0 1 30 0,-4 0-19 0,-4 0 9 16,-4 0 18-16,1 2 5 0,1-12-13 0,-17 19 2 16,5-9-18-16,-5-1 3 0,-3-2-2 15,-4-4-24-15,-5-2-35 0,10 1 3 16,-4-5-147-16,-1-9-56 0,5-2 20 0,2-1-300 15,6-4-26-15,5-3 47 0,6 2 24 0,2-8 31 16,-2 4 16-16,5 3 26 0,9 1 39 0,-1 1 20 16,4-4 2-16</inkml:trace>
  <inkml:trace contextRef="#ctx0" brushRef="#br0" timeOffset="-206468.78">20433 18439 394 0,'9'8'468'0,"0"4"-59"15,-3 2-59-15,-2 3 56 0,-3 2-54 0,-1 0-22 16,-2 0-45 0,1-1-15-16,-1 0-43 0,1 0-23 0,-1-1-15 0,0-1-18 0,2-3-43 15,-1 2-52-15,-1-8-39 0,0 3-4 0,2-10-115 16,0 0-56-16,0 0-68 0,-3 5 18 16,8-8-285-16,-2-3 14 0,5-3 21 0,-1 2 57 15,4-5 38-15,-5-7 6 0,1 1 25 0,2-5 48 16,4 1-50-16</inkml:trace>
  <inkml:trace contextRef="#ctx0" brushRef="#br0" timeOffset="-205966.44">20619 18094 310 0,'-10'-5'467'0,"0"-1"-111"0,6 1-27 15,0-4-15-15,4 1-74 0,6 1-2 16,-6 7-21-16,13-19-43 0,-3 11 16 0,3 1-21 16,1 2-12-16,4-1-18 0,1 3-14 0,1 3-14 15,-11 0-11-15,18 13-10 0,-8-2-9 0,-4 1-5 16,2 5 0-16,-6 2-2 0,-1 2-18 16,-6 1-11-16,-3 4-5 0,-1-4-4 15,0-11 11-15,0 6-5 0,-17 17-5 0,9-9-19 16,-1-10 14-16,0 4 8 0,-4-6-26 0,-2-3-1 15,1-1 13-15,-1-2-1 0,-1-1-5 16,6-1-3-16,0 2-1 0,10-7-1 0,-9 0-7 16,9 0-1-16,-8 0 0 0,8 0-1 0,0 0-1 15,-9-12-1-15,13 5 1 0,7 1-5 0,-2-3 2 16,3 0 12-16,0 3-5 0,-2-2-13 16,7 2-2-16,3 4 3 0,2 1 1 0,0 0 0 15,-13 1 0-15,8 0-28 0,20 14 1 16,-17-7 4-16,-2 2 2 0,-4 4 35 0,0 4-9 15,-8-1 22-15,-1 3-10 0,-3-4 10 0,-2-7-3 16,-14 18-4-16,3-9 3 0,-5 0-9 16,-1 1 18-16,-5-4 2 0,-2-5-3 0,-6 6 15 15,-1-5-34-15,1 1-33 0,1-1 1 0,-2-4-70 16,0 1-45-16,18-7-46 0,-4 0 18 16,-14-13-271-16,20 1 34 0,3-6 32 0,5 2 30 15,-2-9-112-15,4-4 29 0,1 14 60 0,14-28 29 16,-4 12 35-16,4-2-23 0</inkml:trace>
  <inkml:trace contextRef="#ctx0" brushRef="#br0" timeOffset="-205654.11">20781 17832 241 0,'6'-9'523'16,"8"1"-92"-16,3 2-67 0,2 3 12 0,6 0-32 16,-11 3-35-16,7 0-13 0,28 14-23 0,-3 3-7 15,-3 12-15-15,-4 7-16 0,-3 4-16 16,-6 4-18-16,-6 6-13 0,-4 1-22 0,-9 4-16 16,-1-4-10-16,-8 4-20 0,-2-26-18 15,0 15 2-15,-18 50-23 0,4-43 0 0,-8-2-41 16,-6-2-66-16,-9-4-30 0,-2-3 4 15,-5-3-146-15,-4-4-48 0,3-6 22 0,-11-1-333 16,7-8 42-16,4-2 20 0,-1 0 42 16,3-5 59-16,-6-3 26 0,13-8 25 0,3 6 47 15,0-1-6-15,20-5-25 0,-8 0 12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3T11:09:59.5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1013 577 578 0,'0'0'367'0,"0"0"-42"0,0-15-38 0,23-9 3 16,-25 17-30-16,0-1-31 0,0 1-26 0,-4-1-23 15,1 2-21-15,-1 0 10 0,0 2-2 0,-5 2 10 16,1 2-29-16,-1 7-13 0,-4 1-35 15,-1 6-15-15,-1 8-6 0,-1 0-8 16,1 2-8-16,2-1-7 0,-1-1-41 0,5-2 0 16,4 0-3-16,-2-2-16 0,4-7 28 15,3 3-13-15,2-7-5 0,0 3-23 0,12 7 38 16,-1-10-9-16,2-4 0 0,8-2-6 0,3-3-11 16,-1-3 4-16,1-4 11 0,3 7-5 0,-2-3-12 15,5-1 18-15,-6 2-14 0,-13 4 7 16,7 0-8-16,16 11 0 0,-21-3 38 0,3 5-4 15,-9-2-3-15,-3 2 18 0,2 2-8 16,-6 0 18-16,0-7-12 0,0 5 7 0,-17 13 3 16,5-8 8-16,-3-2-19 0,-5-2-2 0,0-1 6 15,-3 1-13-15,-2-1-8 0,-4-3 11 16,2 2-17-16,-6 2 5 0,1-5-8 0,-1-3-19 16,4 2-27-16,-1-5-3 0,19-3 5 0,-7 0 3 15,-13-12-87-15,19 1-47 0,1 0-14 16,7-6-37-16,1-2-37 0,3 8 23 15,12-22-221-15,-1 13-27 0,7-5 47 0,2 2 27 16,5-6 23-16,0 1 25 0,8-1 20 16,3 2 16-16,9-3 13 0</inkml:trace>
  <inkml:trace contextRef="#ctx0" brushRef="#br0" timeOffset="222.08">1374 421 418 0,'-3'-1'448'0,"-1"5"-58"0,0 6-38 0,-5 2-45 15,-1 0 26-15,3 1-32 0,1 8 10 16,1 3-14-16,2 3-6 0,-1 4-37 0,7 1-9 16,-3-15-33-16,0 8-25 0,0 3-5 15,0 4-17-15,11 30-30 0,-8-34-3 0,0-6-21 16,-2 0-32-16,3-7-35 0,-2 1-29 0,-1-7-47 16,2 0 3-16,3-4-150 0,-6-5-70 15,-3 1 21-15,6-8-316 0,-1-1 54 0,4-6 36 16,-5 2 33-16,-1-6 5 0,0 4 52 0,2-5 14 15,-2-8 6-15,-2 5 58 0,2 7 0 16</inkml:trace>
  <inkml:trace contextRef="#ctx0" brushRef="#br0" timeOffset="417.1">1193 691 991 0,'-8'5'493'0,"5"-8"-32"0,-3 4-33 15,6 1-26-15,0-4-42 0,0 1-43 16,0 1-31-16,4-1-32 0,-1 3-27 0,5-6-20 15,6-2-21-15,2-4-17 0,2-2-50 0,5-2-59 16,2 1-85-16,1-1 1 0,3 2-139 16,-2-3-60-16,0 1 23 0,0 6-323 0,-4 3 28 15,-3 1 19-15,0 4 71 0,-20 0 11 0,15 0 27 16,3 0 23-16,19 14 41 0,-23-4 5 16,-3 4-16-16</inkml:trace>
  <inkml:trace contextRef="#ctx0" brushRef="#br0" timeOffset="932.47">1522 785 477 0,'0'7'458'0,"-2"-1"-81"0,-2-2-7 16,4-1-6-16,1-2-23 0,2-1-23 15,-1-1-19-15,2-6-18 0,4 3-27 0,1 0-51 16,3-9-11-16,0 2-25 0,-1-2-9 0,2 1-19 16,-1-3-11-16,-1-1-5 0,-4-1-24 15,0 2-20-15,-3 4-5 0,-1 0-16 0,-1 0-6 16,-4 4-13-16,4 1 5 0,-7 2-9 0,1 3-9 15,-2 2-2-15,-2 9 2 0,-1 1-3 0,-5 1 2 16,8-2 15-16,-3 13-8 0,-2 0 10 0,4 1 7 16,5-2 4-16,-1 3 13 0,3-15-1 15,0 5-10-15,12 20 3 0,-4-20-12 0,1-1-11 16,2-7-7-16,3 1 18 0,0-4-21 0,4-1-3 16,0-2 10-16,-9-1-1 0,6 0-18 15,24-25 14-15,-20 7-17 0,0 0-35 0,0-2-3 16,-3-4-11-16,-1 2-8 0,-3 0 6 0,-1-2-12 15,-2 0-9-15,-5 2 10 0,-1-1-6 16,-2 0 16-16,-1 16 5 0,0-4 2 0,0 0 13 16,0 0 14-16,0 4 2 0,-15 0 7 15,10 11 5-15,0 5 15 0,-1 6 26 0,-3 2 5 0,6 0 17 16,-4 1 2-16,3 11 6 0,1-1-20 16,-1 5 17-16,0 3-18 0,4 1 21 0,-2 1-15 15,2-18 4-15,0 9-16 0,15 44 14 16,-8-35-13-16,0-1-4 0,-1-3 8 0,1-2-32 15,-2-6-20-15,-3-3-4 0,2-5-32 16,-4-4-22-16,2-2-10 0,-2-12-37 0,0 0-56 16,0 0 14-16,-15 8-137 0,2-15-72 15,7-3 31-15,0-7-267 0,2-3 52 0,-1-4 42 16,3-2 36-16,2 13-10 0,0-6 29 0,0-7 87 16,0 0 36-16,0-3-29 0,9-30 67 15,-7 30-12-15</inkml:trace>
  <inkml:trace contextRef="#ctx0" brushRef="#br0" timeOffset="1190.16">1796 718 574 0,'2'-9'515'0,"-2"2"-13"16,0-2-24-16,2 0-36 0,1-3-44 15,6 3-11-15,-2-2-38 0,5 4-19 0,3-6-18 16,2 2-40-16,3 0-13 0,10 6-29 16,-5-2-24-16,2 3-33 0,-3-1-19 0,-1 10 16 15,-12-5-17-15,20 9-37 0,-15 1-6 16,-2 1-12-16,-5 3-26 0,-1 1-11 0,-5-1 0 15,-3 4-13-15,-3-1 17 0,3-6-36 0,-14 18-17 16,2-11 4-16,0-2-31 0,-4-1-28 16,-1-1-12-16,0-6-42 0,0-1-44 0,3 0 13 15,-3-6-121-15,11-1-58 0,-4 0 27 0,-10-11-263 16,17-4-29-16,-5 1 59 0,5-1 41 16,-1-2 14-16,11 1 46 0,7 2 49 0,5-2-9 15,5-2 23-15,4 0 18 0,1 2 10 0</inkml:trace>
  <inkml:trace contextRef="#ctx0" brushRef="#br0" timeOffset="1722.17">2239 555 791 0,'-2'-4'397'0,"2"4"46"16,-2-5-9-16,-5 0-38 0,4-2-27 16,3 4-40-16,0-3-16 0,0 0-8 0,-2-1-22 0,4 1-42 15,2 1-27-15,4-2-8 0,-1 6-35 16,4-4-14-16,2 2-28 0,1 3-8 0,4 0-8 15,-1 8-2-15,1-4-33 0,-1 6 5 0,2 0-25 16,-2 4 9-16,-4-2 2 0,-2-1-8 16,0 2-28-16,-2 0 10 0,-4 1-20 0,0-2 15 15,-1 2-16-15,-5 1-6 0,-2-4 1 0,0 1 12 16,-1-1-19-16,-1 1 11 0,-4 3-18 0,2-4 13 16,-4 4 13-16,-2-5-24 0,0 0 7 0,-3-5 4 15,4 1-11-15,2 0 4 0,4-4-12 16,0 3 22-16,3-3-19 0,2-2 4 0,1 2 0 15,0-2-4-15,4-1 0 0,0 1-7 16,3-1 0-16,1-1 21 0,5 2-14 0,2-4-4 16,5 2 0-16,-3 1-2 0,4 1 11 0,6 1 11 15,-2-3-19-15,-12 2 15 0,26 10-13 16,-15-4 2-16,-5 4 5 0,-1 4-11 16,-3-6 14-16,-6 3 3 0,-2-2-11 0,-2-1 13 15,-5-3 18-15,0 2 10 0,0 3 17 0,-17 9-8 16,5-11 3-16,-5 3-4 0,-4-3-4 0,-1 3-4 15,-4-1 13-15,-2 0-15 0,-3 2-6 16,2-5-4-16,-3 3-2 0,3-6-3 0,2 3-36 16,-1-6-14-16,4 2-1 0,3-1-13 0,11-2-4 15,-15-13-18-15,12 3-26 0,1-4-21 16,3 0-37-16,6-5-20 0,3 10 17 0,0-6-101 16,13-24-44-16,-6 12-36 0,6 1 30 0,6 3-285 15,-2 2 51-15,2-1 40 0,2 1 41 16,2 1 15-16,0 1 39 0,10 4 12 0,3-5 42 15,-1 6 31-15,2-3 21 0,6-4 23 16</inkml:trace>
  <inkml:trace contextRef="#ctx0" brushRef="#br0" timeOffset="1945.76">3046 452 359 0,'-2'1'557'0,"2"4"-101"16,-2-5-52-16,4 2-57 0,-3-1-46 0,0 1-18 15,-1-1-47-15,-1 2-63 0,3-2-20 16,-2 4-62-16,2 0-82 0,-5 0-75 0,4 2-88 16,2 2 13-16,-1-1-305 0,0 1 35 0,6 2 26 15,-3 2 24-15,4-2 34 0,-1 1 16 0,5 2 8 16</inkml:trace>
  <inkml:trace contextRef="#ctx0" brushRef="#br0" timeOffset="2116.77">3108 762 532 0,'-5'9'528'0,"1"-3"-38"0,0 0-32 16,0-4-36-16,-2 1-53 0,-2 0-32 16,2-6-40-16,0 5-43 0,2-2-27 0,2 1-67 15,2-1-56-15,0 0-11 0,0 0-140 0,-5-10-102 16,5 5-87-16,4-5 21 0,1 2-274 15,1-1 61-15,1 5 14 0,-1-3 36 0,1-1 35 16,2 8 11-16,1-8 9 0,4-1 13 0,8 6 28 16</inkml:trace>
  <inkml:trace contextRef="#ctx0" brushRef="#br0" timeOffset="3024.79">4030 494 433 0,'0'-14'368'16,"0"14"-25"-16,0 0-25 0,0 0-22 0,0 0-55 15,0 0-17-15,0 0-29 0,0 0 0 0,0 0-22 16,-19 18 43-16,19 3-31 0,1 5 23 16,2-1-27-16,-2 4-4 0,-3 2-8 0,2-15-21 15,0 7-5-15,0 4-16 0,0 4-10 0,12 26-2 16,-12-46-16-16,0 7-10 0,0 2-3 15,0-1-21-15,0-1 3 0,0-3-14 0,0-1-3 16,-12 8 3-16,10-15-1 0,2-7-5 0,0 0 6 16,0 7 6-16,0-7-11 0,7 7 12 15,-2-6-12-15,0-2-7 0,0-3 4 0,6-1-4 16,4-2 1-16,6 1-5 0,7-5-18 16,3-6 5-16,1 7-14 0,5 1 18 0,-2 3-12 15,1 2-13-15,0 1-19 0,-3-6-18 0,-4-6-18 16,-2 12-27-16,-7-3 7 0,-1 0-105 15,-3-2-7-15,-5 0-53 0,-3-5-40 0,-3 4 24 16,-3-3-245-16,-4 4-19 0,-3 1 36 16,-1 0 50-16,-9-3 17 0,3-4 25 0,-2-1 67 15,-8 3 1-15,0-2 20 0,-4-5-16 0</inkml:trace>
  <inkml:trace contextRef="#ctx0" brushRef="#br0" timeOffset="3217.79">4018 482 570 0,'-5'-3'438'0,"2"0"28"16,0-2-29-16,2 2-39 0,3-1-29 0,2 1-31 16,2-2-35-16,4-2-35 0,6-3-23 0,0-1-26 15,8 3-29-15,-2 3-25 0,6 0-2 16,1-6-41-16,1 1-55 0,-3 2-61 0,1 3-2 16,-3-2-160-16,-5 1-74 0,1 6 21 0,-6-4-298 15,-3 3 15-15,-12 1 36 0,13 11 43 16,-13 0 11-16,-3-4 74 0,-1 1-2 0,-3 3 10 15,-2 3 8-15,-8 1 49 0</inkml:trace>
  <inkml:trace contextRef="#ctx0" brushRef="#br0" timeOffset="3411.81">3957 753 451 0,'-7'7'437'0,"1"-3"2"15,2 3-25-15,4-2-47 0,-2-4-40 16,2 0-33-16,1 1-23 0,5-6-42 0,1 1-32 15,6-1 7-15,4-4-37 0,3 2-23 0,4 2-31 16,1-10-68-16,4 3-4 0,9-5-134 16,-3 2-59-16,7 4 14 0,-4-6-334 0,1 4 3 15,-3 2 47-15,-5-3 8 0,2 4 52 0,-4 1 25 16,0-1 24-16,-5 2 37 0,-2 1-31 16</inkml:trace>
  <inkml:trace contextRef="#ctx0" brushRef="#br0" timeOffset="3828.48">4498 618 799 0,'-3'2'523'16,"0"-1"-62"-16,1 1-47 0,1 2-55 0,1 7-13 15,3-1-15-15,0 2-26 0,1 2-14 16,1 1-41-16,2 8-17 0,2-5-16 0,0 0-4 16,1 0-32-16,-2-1-8 0,-1 0-29 0,-2-5-16 15,1 0-9-15,-1-2 9 0,-2 0-34 16,1-5-15-16,-2-1 12 0,0-1-16 0,-2-3 0 15,-1 4-11-15,1-7 3 0,-4-1-23 16,1-1-5-16,-3-3-30 0,0-4 0 16,0 1-7-16,0-4-22 0,0 0 8 0,-1-6-14 15,2 1 10-15,2 1-18 0,2-2 20 0,2 6 0 16,2-1-14-16,5 5-2 0,1 0 7 16,2 3 5-16,4 1 10 0,0 1-13 0,6 4 16 15,2 0-2-15,1 4 17 0,4 6 1 0,0-1 21 16,0 0 10-16,1 2 7 0,-3 4 3 15,-3 3-6-15,-6-3 2 0,0 3-13 16,-5 2-14-16,-3-2 5 0,-2-1 0 0,2 1-7 16,-8-1 0-16,-1-8-2 0,0 4-36 0,-18 12-17 15,6-12-46-15,1-5-59 0,-2 0 12 0,-1-4-160 16,0-2-83-16,14 0 33 0,-15-12-266 16,11 7 57-16,3-9 40 0,5-4 41 0,4-5 42 15,8-1 21-15,2 3 25 0,10 0 17 0,1 4 24 16,5-4 11-16,-3 3 7 0</inkml:trace>
  <inkml:trace contextRef="#ctx0" brushRef="#br0" timeOffset="4740.44">5100 574 658 0,'-5'-4'383'0,"-2"4"37"0,-2 0-20 16,-2 0-18-16,0 4-29 0,-2-1-13 0,1 2-28 16,-1 0-37-16,-1 2-12 0,0 2-26 0,1-3-40 15,4 8-3-15,-3 1-15 0,5 3-14 16,0 1-15-16,5 2-11 0,2-10-17 0,0 8-18 15,12 22-9-15,0-24 4 0,-5 1 2 16,9-3-24-16,-1-7 2 0,-4-8-10 16,6 0-16-16,5 0 22 0,3 0-28 0,24-13 3 15,-24 1-15-15,-4-5-18 0,1 3-7 0,-3-2-1 16,-1 3-17-16,-1-8-20 0,-2 1-14 16,-4 2-1-16,-3-1-24 0,-3 0 19 0,2 2-14 15,-4 1 11-15,-2 5 6 0,0-1 5 0,-1 12 10 16,0-10-4-16,0 3 9 0,-11-3 2 0,9 8-6 15,-1-1 7-15,-1 0-1 0,4 2 4 16,0 2 21-16,1 2 1 0,1 5 8 0,0-4-2 16,1 3-4-16,2 1 25 0,3 1-8 15,4 2 14-15,-1-3-7 0,2 5 18 0,4 2 3 16,0-1 9-16,1 1-22 0,-2-4 1 0,1 9 2 16,-3-8 0-16,0 0 11 0,-7 1-23 15,-2-9 7-15,-2 1 10 0,-1-4-11 16,-2 7 17-16,-2-5 15 0,-4-4-21 0,-2-1 4 15,-2 4 10-15,-1-2-5 0,-1-3-15 0,1-3-1 16,1 2 2-16,-3-2 1 0,4-3 1 16,3-2-38-16,-1-2 0 0,4 0-18 0,1-2 15 15,5-1-16-15,1 0 10 0,3 1-20 16,2-2 15-16,4 1-26 0,2 2 19 0,3 1-6 16,2 4 12-16,2 1-11 0,0-2 10 15,2 6-11-15,-1 3 20 0,-1 3-10 0,-4 1-11 16,-2 4 19-16,0 4-9 0,-3-4-1 15,0 4 2-15,-4 6-4 0,1-2 2 0,-1 0-4 16,-2-1 12-16,3 0 8 0,-6-5-8 16,1 1 0-16,-1-6 0 0,-2 1 5 0,5-2 2 15,-10-3 15-15,5 1 6 0,3-2 2 0,-5-5 4 16,5-2-19-16,3-1-8 0,0-3-5 16,-1-4-15-16,-1 0-12 0,5 3-32 15,4-7 13-15,-4 0-16 0,5 5 11 0,-4-5 2 16,-1 4 14-16,-1 7 0 0,-2-2-3 15,-3 4 7-15,1-1-4 0,-2 5 11 0,-3 2-6 16,0 4 8-16,-1 3 7 0,2 2 1 0,-2 7 29 16,2 3 9-16,4 3 8 0,2 15 22 15,2 2 20-15,4 2 0 0,5 5 34 0,2-2-7 16,2 3-9-16,-5 0-9 0,6 1 4 16,-6-6-9-16,-4-2 6 0,-5-6-9 0,-5-4 10 15,-1 0-2-15,-3-18 1 0,-15 19-25 0,-4-12 17 16,1-7-18-16,-5-3 15 0,1-3-19 15,-9-1-9-15,2-2-9 0,15-2 14 0,-8 0-8 16,-28-18-6-16,22 10 4 0,4-6-23 0,5-6-22 16,1 4 2-16,6-2-5 0,3-1 2 15,5-3-31-15,2 3-21 0,2 8 15 0,0-7-26 16,17-25-19-16,-5 16-37 0,6-5-23 0,3 3-26 16,2 5 16-16,4 4-71 0,3-6-17 0,-1 6-29 15,1-1-43-15,0 2 30 0,0-1-275 16,-1 6 51-16,-3-2 40 0,-4 0 4 15,-2 1 22-15,1 1 54 0,-6 3 25 0,2 0 23 16,-2 1 22-16,-2-5 13 0,-3 2 4 0</inkml:trace>
  <inkml:trace contextRef="#ctx0" brushRef="#br0" timeOffset="4950.5">6127 483 634 0,'-6'5'451'0,"4"-1"-73"16,1 3 74-16,-2 4-27 0,1 5-23 0,5 4-2 15,4 4-23-15,1 4-14 0,3 1-23 16,4 2-38-16,-2 0 18 0,6 2-34 0,-4 0-19 15,-2 0-28-15,-2-4-22 0,-2-3-47 0,3 0 2 16,-6-6-27-16,1-1-20 0,-3-4-45 0,0-1-9 16,-3-6-85-16,-1-8-16 0,0 7-57 15,-15 5-65-15,10-14 16 0,-6-3-169 16,-3-4-63-16,-2-9 32 0,6 7-278 0,2-9 46 16,0-2 58-16,2-3 37 0,0-8 33 0,0 5 39 15,2-3 28-15,0 6 24 0,-2 2 25 16,2 3 1-16,4 0 30 0</inkml:trace>
  <inkml:trace contextRef="#ctx0" brushRef="#br0" timeOffset="5176.1">6148 609 529 0,'0'-8'425'0,"0"-1"43"0,0 0-18 16,7-7-29-16,-3 4-24 0,4 5-39 0,5 0-20 15,0 0-30-15,6 0-9 0,1 1 4 0,3 1-11 16,2 0-40-16,4 6-19 0,-4-2-26 16,0 9-22-16,-2-3-17 0,-5 2-17 15,-2 6-18-15,-2 3-16 0,-4 1-5 0,-6 1-19 16,-3 3-5-16,-2-5-3 0,-6 4-40 0,-3 0-24 15,-4-1-7-15,-1 0-39 0,-4-3-19 16,-3-1-28-16,-1-5-48 0,-2-5-37 0,4 0 12 16,0-3-129-16,2 3-57 0,-1-14 27 15,8-3-276-15,1 0 53 0,7-3-10 0,0-2 41 16,4-5 86-16,0-2 31 0,2 0-13 16,3-3 51-16,9-2 23 0,0-3 13 0,5-1 7 15</inkml:trace>
  <inkml:trace contextRef="#ctx0" brushRef="#br0" timeOffset="5412.23">6425 349 272 0,'10'-5'499'0,"2"2"21"16,0 3-56-16,0 3-2 0,2-2-48 16,0 9-26-16,2 0-9 0,-2 5-29 0,0 3-12 15,-1 2-38-15,-1 4 15 0,0 3-36 0,-2 1 5 16,0 2-47-16,-2 1-5 0,0 0-18 16,-4 0-39-16,-2-2-3 0,1 0-15 0,-1-6-14 15,2-2-15-15,3-2-31 0,-5-7-11 0,0 3-9 16,2-5-78-16,3 0-36 0,-2-10-32 15,-1 2-32-15,-4-2-59 0,21-14-43 16,-3 3 19-16,-2-2-162 0,1-3 30 0,-2 0-312 16,2 5 37-16,-2-5 53 0,-3 4 39 0,0-5 39 15,-4-1 14-15,-2 2 24 0,-3 3 28 16,-4 2 77-16,-6 0 14 0,2 1 29 0,-6 2-33 16</inkml:trace>
  <inkml:trace contextRef="#ctx0" brushRef="#br0" timeOffset="5588.71">6526 577 752 0,'-13'0'539'16,"0"0"-48"-16,4 0-65 0,4 0-38 16,-1 6-49-16,5-9-32 0,-1 3-41 0,3 0-20 15,8-3-38-15,3 0-15 0,7-4-34 0,2 0-51 16,3 0-67-16,6 2-4 0,1-2-144 16,2-3-69-16,7 0 15 0,1 1-346 0,4 6 22 15,4-7 37-15,9 1 53 0,-4-2-1 16,3 5 39-16,-3-4 36 0,3 0-5 0,3 3 27 15</inkml:trace>
  <inkml:trace contextRef="#ctx0" brushRef="#br0" timeOffset="5854.41">7818 247 614 0,'1'-5'633'15,"-4"1"-95"-15,3 0-68 0,-1 1-49 0,0 3-68 16,1 8-16-16,0 7-8 0,2 5-15 0,0 6-10 15,4 4-16-15,4 13-29 0,-5-6 6 16,9 9-16-16,-2-8-17 0,-4 1-33 0,4-2-21 16,-4-4-23-16,1-6-18 0,3 3-25 15,-6-1-10-15,-1-3-79 0,-1-8-37 0,0-2-41 16,-2-3-45-16,-2-7-42 0,1-4 13 0,-8-6-189 16,-1-3 28-16,2-3 27 0,0-2 24 15,-6-1-337-15,2-2 38 0,-3-4 50 0,-5 3 38 16,1 1 47-16,-2-9 20 0,1 3 20 0,-5 1 5 15,-2 3 61-15,3 0-28 0,0 5 28 16</inkml:trace>
  <inkml:trace contextRef="#ctx0" brushRef="#br0" timeOffset="6041.91">7480 541 1114 0,'-4'0'488'16,"2"0"-39"-16,0 2-50 0,3-2-32 15,3 0-30-15,3-3-16 0,6-2-31 0,1 4-26 16,11-6-38-16,7 3 7 0,2 0-46 0,8-7 3 15,-1 5-36-15,5-1-42 0,-2-3-60 16,2-4-50-16,1 6 0 0,1-5-168 0,-10 1-33 16,3 1-54-16,-3-3 25 0,-4 0-251 0,-4 2-19 15,1-5 37-15,-13 9 33 0,0-10 30 16,-7 3-9-16,-1 1 32 0,-6 2 25 0,-4 1 12 16,0 11 59-16</inkml:trace>
  <inkml:trace contextRef="#ctx0" brushRef="#br0" timeOffset="6539.27">8118 234 244 0,'-18'-3'440'0,"1"6"-76"0,1 1-6 0,-3 1-46 15,4 4 29-15,-1-1-3 0,2 6 3 16,0-1-27-16,3 3-5 0,-1 4-15 0,6 4-15 16,3-1-14-16,2 5-14 0,2-2-19 15,-1-13-7-15,0 8-19 0,18 23-3 0,-4-19-24 16,-5-1-19-16,1-1-30 0,-1-5 6 16,-3-1-12-16,1 2-14 0,0-9-11 0,-2-3-14 15,-1-5-9-15,-1 3 10 0,1-4-13 0,-2 3-6 16,0-6-44-16,4-4-19 0,0-3-11 0,-2-3-20 15,-1 0-22-15,4-2-14 0,2-5-8 0,-1 3-5 16,2-5 7-16,-1 1-2 0,-1 2 10 16,1 4-2-16,1 3-1 0,0 4 2 0,-1 4 17 15,1 6 2-15,-10-3 9 0,27 12 7 0,-15-1 19 16,0 4 20-16,2-3 1 0,1 3 11 0,3 7 14 16,-4-11 22-16,3 0-8 0,-3 0 9 15,0-1-12-15,1-3-6 0,-3-2 20 0,2-2 4 16,-1-3-3-16,-13 0-14 0,26-12-9 15,-11 2-14-15,-3-4-9 0,-3 3-15 0,5-4-7 16,-2 4-3-16,0-10-10 0,-3 5-6 0,-1-3 12 16,-3 5-11-16,0 1 4 0,0 1 1 15,-3 5-6-15,-4 1 3 0,-3 2 3 0,-5 7-1 16,1 4 16-16,-9 5 6 0,10 0-2 0,-2 5 29 16,0 1-11-16,3 1 7 0,2 1 28 15,0 1-14-15,-1-2-2 0,6-2 9 0,4-1-4 16,2 1-5-16,2-5 7 0,-1-3-8 15,10 1-3-15,4-5-31 0,1-6-52 0,4-1-45 16,8-5-84-16,8-2 18 0,-1-4-217 0,2-1 34 16,11-1-302-16,0 1 60 0,2 2 51 0,0-2 13 15,0-2 42-15,-3 4 13 0,3-4 32 16,3 3 26-16,-1-4 25 0,1 5 107 0,1-2-57 16</inkml:trace>
  <inkml:trace contextRef="#ctx0" brushRef="#br0" timeOffset="7965.53">9476 311 639 0,'-1'9'511'15,"0"4"-49"-15,3 1-24 0,5 5-16 0,-2 1-30 16,1-1-21-16,1 4-25 0,2-1-36 0,-1 1-20 15,-1-1-40-15,0 0 12 0,1-4-51 0,-3-2-20 16,-1-2 5-16,0-2-25 0,-2-2-37 0,-1-3 0 16,0-2-21-16,-1-1-10 0,0-4-11 15,0 0-15-15,0 0-28 0,-16 3-4 0,10-8-2 16,-3-2-23-16,2-3 4 0,0-1-27 0,1-3-7 16,1-1-3-16,2-2-10 0,0 2-15 15,1-3-16-15,2 3 14 0,1 0-9 0,2 3 2 16,2 2 4-16,2 0-2 0,3 5 22 0,2 2-11 15,5 0 5-15,1 3 7 0,5 2 14 0,1 2 8 16,2 5 15-16,1 3 10 0,2 0 24 16,1 5 18-16,1-1 18 0,-2 3-16 0,-3-3-11 15,-4-1 24-15,-3 2-18 0,-5-3-1 16,-2-1 3-16,-1-4-7 0,-5-2 3 16,-3-1-6-16,-2-3 15 0,-3 1-3 0,0-6 2 15,-3 1-10-15,-2-2-7 0,-3 2-16 0,0-6 6 16,-2-1-25-16,-1-1-6 0,4 1 0 15,-1-4-27-15,3-2-10 0,1-2-6 0,3 0 1 16,3 2 8-16,1-3 2 0,7 5-14 16,-2-4-5-16,4 5 6 0,3 1 12 0,4 2 11 15,0 1-26-15,4 4 30 0,3-1-17 0,1 3 1 16,0 3 15-16,3 2-3 0,-1 4 13 16,-1 1 14-16,-2 4-9 0,0-4 2 0,-2 6 14 15,-3-3-4-15,-2 2 7 0,-4 3-6 0,-4-2 9 16,3-1-3-16,-5 3-4 0,-3-5-1 15,-1 3 10-15,-2-4-8 0,1-1 8 0,-2-2-3 16,3-2 0-16,-3 0-14 0,1-4 7 16,6-2 19-16,-4 0-23 0,-1 3-15 0,1 0 2 15,-3-3-5-15,8-11 0 0,0 5 0 16,2-2-26-16,0-2-6 0,3-2-25 0,1-1 12 16,-1-2-17-16,-1 0 8 0,-2-2-20 15,-2-2 23-15,0 1-15 0,-3 0 14 0,-2-1 14 16,-2 5-11-16,0 0-5 0,-1 14 22 0,0-11-17 15,-11-8 18-15,2 12-11 0,2 1 17 0,-4 4 1 16,-1 2-4-16,-1 5-8 0,1 1 25 16,-1 1 3-16,1 5 10 0,1 1 28 0,3 3-10 15,-1 2 22-15,3 8 14 0,6-4-9 0,-1 0 11 16,8-3-5-16,-1 5 21 0,8-7-2 16,-1 0-2-16,5 2-10 0,3-4-1 0,2-1 15 15,4-4-28-15,-2-3 11 0,0-2-6 0,1-3 9 16,-12-2-32-16,5 0 17 0,26-11-32 0,-18-3-17 15,-1 1 2-15,-7-5-74 0,1 4 16 16,-5-11-23-16,1 3 2 0,-4-4-14 16,0-2-3-16,-4 3-14 0,-2-2 5 0,0 6 6 15,-5 3 8-15,-1 10 19 0,0-2-11 0,-14-7 20 16,2 11-3-16,3 7 16 0,-2-2-7 0,2 5 15 16,-1-3-1-16,3 7 9 0,0-6-6 0,1 5 12 15,1 4 1-15,3-6 3 0,2 1 6 16,2 4 0-16,2-4 4 0,4 3 14 0,1-2 8 15,5 4 12-15,2-1-2 0,4-2 7 0,-1 1 9 16,1 0 15-16,2 2-9 0,1-3-14 16,-1 3 11-16,1-1-17 0,-5-2 13 0,-2 1-9 15,-3-2 6-15,-3 0-18 0,-3 1 14 0,-2 0-5 16,-5-8-13-16,0 6 9 0,-12 11 7 16,1-7-3-16,-2-2-4 0,0-1-15 15,-1 0 2-15,1 0-14 0,2-2-2 0,1-2-6 16,1-2-1-16,1 1 0 0,1-1-4 0,4 0 1 15,1 1 9-15,1-2-9 0,4 0 0 0,2-2-10 16,9-1 1-16,-4 0 7 0,3 0 7 16,2-1-2-16,5-2 6 0,0-2-7 15,3-2 6-15,-2 0 1 0,1-5 1 0,1 0-1 16,2-5-8-16,1-4-25 0,0-1-10 16,0-2 10-16,-1 1 6 0,-4 0-20 0,-4 3 20 15,-4 4 12-15,0 5-14 0,-9-3 12 0,-4 5-6 16,0 12-3-16,-11-14 10 0,2 13 12 15,-3 2 10-15,-5 5 4 0,2 2-11 0,0 2 1 16,2 1 12-16,1-1-4 0,1 2 11 0,4 0-9 16,0-4 8-16,2 2 8 0,2 1 1 0,2 0-7 15,2-2-10-15,5 0 26 0,1 5-21 16,6-11 7-16,4 6 3 0,1 0 13 0,1 0-17 16,4-2 11-16,1 2 0 0,-1-2 3 0,3 1 3 15,-1 0 6-15,-1-1-1 0,-4-2-4 16,-2 1 0-16,-2 2 8 0,-2-2 0 0,-3-1 1 15,-2 3 5-15,-4-2 1 0,-3 1 10 0,-1 0-4 16,-1-7 11-16,0 10 11 0,-17 4-12 0,3-8-4 16,-4 1 1-16,-2 2-9 0,-5-2-14 15,-6 0-30-15,5-2-37 0,-1 0-34 16,-1 1-52-16,6-2 13 0,1-1-104 0,9-3-35 16,-2 0-63-16,-17-10 26 0,13 5-247 0,12-2 28 15,5 1 50-15,12-1 25 0,1 0 30 16,3-1-6-16,9 0 26 0,10-2 65 0,3-3-12 15,4 4 37-15</inkml:trace>
  <inkml:trace contextRef="#ctx0" brushRef="#br0" timeOffset="8892.01">11531 474 591 0,'4'-13'466'0,"-2"4"-80"16,-3 3 31-16,-2 2-22 0,-2-2-25 15,-4 8-32-15,-5-2-19 0,-3 4-13 0,-2 6-28 16,-1-2-24-16,4 5-32 0,-1 1-31 0,2 4 5 15,0-1-22-15,2 4-25 0,1-4-15 0,3 3-15 16,4-1 11-16,1-8-26 0,2 6 9 16,3-4-33-16,-1-5 11 0,0 3-25 0,17 5 0 15,-9-13-13-15,6-1 6 0,-1-5 12 16,4 0-30-16,-1-6-17 0,3 4 4 0,0-4-10 16,0-2-4-16,1-1-17 0,0-2-4 0,0-1 1 15,-3 1 18-15,-2 5-19 0,-3-7 9 0,2 1-11 16,-1 4 13-16,-5 0 1 0,1 4-15 15,-5 2 3-15,0-1-1 0,0 3 12 16,-4 3 0-16,0 14 19 0,0-3-2 0,0 3 11 0,1 0 17 16,0 1 5-16,1 0-4 0,8 2-2 15,-4-2-5-15,1-2 27 0,1 3-6 0,2-4-8 16,0-5 1-16,1-3-11 0,7 7 4 0,-4-10-12 16,2-4 4-16,0 0 5 0,2-5-24 15,0 0-5-15,0 0 3 0,1-5 3 0,-4 6-3 16,1-6-1-16,0-6-2 0,-2 0-33 0,-3 2 3 15,-1-3 0-15,-1 0-14 0,1 4 20 0,-3 1-15 16,-2 2-3-16,-3 4 5 0,-2 9-11 16,-12-2-3-16,-1 4 18 0,-2 6-7 0,-1 2 11 15,-2 3-1-15,3 0 0 0,0-1-2 16,0 2-6-16,2-3 6 0,2 4 2 0,5-4 9 16,-1 0-24-16,3-3 13 0,4-2-4 0,-1 1-2 15,5-3-7-15,3 4 22 0,3-6-25 16,3 2 32-16,5-3-24 0,2 2 20 0,2 1-1 15,2-1-20-15,0 1 23 0,2 3-19 16,-1 2 7-16,-1 0 12 0,0 4 3 0,-4 1 34 16,1 2-16-16,-5 7 14 0,0-3-5 15,-1 4-2-15,-5 4-4 0,-2 5 31 0,-2-2 15 16,6 3 2-16,-3 3-18 0,-1-3 11 0,-2 1-13 16,-1 1-15-16,1 0 8 0,-5-2 5 15,-1-20-3-15,0 5-34 0,-17 25 7 0,6-27 8 16,-3-3-8-16,-2-3 0 0,2-5-2 0,0-3-14 15,2 2 1-15,12-5-4 0,-12 0 17 0,2 0-16 16,-9-18 18-16,11 7-18 0,4-2-20 0,2-1 12 16,2 5-24-16,0-6 3 0,0-5-15 15,0-1 5-15,21-28 4 0,-9 17-17 0,3 1-24 16,6-3 19-16,-1-3-1 0,2 3-5 0,-3-3-20 16,1 0 6-16,3 1-7 0,-1-1 14 15,5 1-3-15,-5 2 21 0,-1 1-1 0,-3 5 21 16,-4 2-16-16,-1 3 19 0,-6 5 0 15,3 4 8-15,-8 1 1 0,0 5 14 0,-2 8-17 16,-13-2 27-16,-3 15-18 0,-1 1 24 0,-3 3 0 16,1 2 22-16,2 3-4 0,2 0 20 15,4 1 2-15,2 2-6 0,4-1 21 0,3-1-8 16,2-13 16-16,0 6-2 0,12 19-5 16,-6-19-18-16,7 1 17 0,2-5-29 0,3 0 16 15,5-4-18-15,1 1-12 0,5-4-3 0,5-4-124 16,1 0-62-16,-17-1 15 0,9 0-197 0,37-16 31 15,-26 8-366-15,-3-4 40 0,0 1 53 16,2-9 70-16,3 0 27 0,-1-10 44 0,3-7 32 16,6-3 44-16,-7-4 10 0,3-8 28 0,-6-13-7 15,0-6 48-15,-6-6 3 0</inkml:trace>
  <inkml:trace contextRef="#ctx0" brushRef="#br0" timeOffset="20461.41">13422 188 397 0,'0'0'291'0,"0"0"-53"16,0 0-32-16,0 0-30 0,0 0-3 0,-15-19-28 15,8 20-9-15,3-1-2 0,1 3 2 0,-4-3-19 16,3 3-5-16,-8-2-1 0,4 2-5 16,0 1-8-16,-2 0 12 0,-3 3 1 0,-1 0 1 15,-2 8 18-15,-2 2-23 0,2 7 17 0,-3 3-7 16,3 4-13-16,-2 8 48 0,4 4-17 15,-3 1 5-15,4 4-24 0,5-2 9 0,-1 5-11 16,7-3-19-16,1 0 5 0,1-25-4 0,16 47-15 16,-3-29-7-16,5-6-5 0,3 2-2 15,5-11-25-15,2 2-12 0,2-2-32 0,-1-2-37 16,1-7 5-16,1 0-127 0,0-7-23 0,0-2-76 16,0-4 23-16,-4 0-289 0,3 2 40 15,-4-6 35-15,-15 0 40 0,8 0 35 0,2 0 6 16,22-17 54-16,-20 9 16 0,-5-3 7 15</inkml:trace>
  <inkml:trace contextRef="#ctx0" brushRef="#br0" timeOffset="21464.58">13631 451 398 0,'-5'-6'333'16,"5"3"-22"-16,3 3-56 0,-7-3-31 0,4 4 6 15,-2-1-33-15,0-1-14 0,2 4-10 16,0-3-9-16,-2 0-30 0,2 0-3 0,0 0 1 15,0-2-43-15,0 4 11 0,2-2 14 0,-2-2-15 16,0 4 12-16,0-2-39 0,-1 0 20 0,1 2-25 16,-1-2-21-16,1 0 4 0,-1-2-13 15,1 2 12-15,0 0-7 0,-2 0 18 0,-4-3-23 16,6 3 1-16,1 0-11 0,-1-1-20 0,5 2 10 16,-5-1 1-16,0 0 7 0,0 0-29 15,2 0 25-15,-7-1-30 0,10-1 46 0,-5 2-38 16,-2 0-4-16,4-1-1 0,-7 0-2 0,5 1-2 15,0 0-9-15,-2 1 0 0,0-4 0 16,3 5 16-16,-1-2-25 0,0-2 9 0,-1 1-5 16,4 1 5-16,-4-1-13 0,3-1 2 0,-2 2 9 15,0 0-7-15,0 2 1 0,5-2 0 16,-4 1 0-16,-1-2 19 0,-1-1 2 0,-1 6-6 16,2-6-7-16,2 2 2 0,-4 0-5 0,5 0 7 15,-3 0 8-15,-1 0-4 0,2-2 2 16,-1 1-4-16,-8 1 8 0,8-3-6 15,2 6 5-15,3-3-2 0,-7 1 10 0,2-1 11 16,0 2-13-16,-3-5 0 0,3 3-1 0,-2 0-18 16,3-3 16-16,-1 1 12 0,-2 2-4 0,10-1-22 15,-8 1 13-15,-9 2-4 0,9-2 3 16,0 0-8-16,0 0 13 0,0 0 7 0,0 0-6 16,0 0-4-16,0 0-1 0,0 0-1 15,0 0 3-15,0 0 1 0,0 0-2 0,0 0-2 16,0 0 12-16,0 0-10 0,0 0 10 0,0-13 2 15,3-4-7-15,-5 16-1 0,1-4 4 16,0-1 4-16,3 3 12 0,1 1-4 0,-6-1 15 16,2-1 11-16,1 4 0 0,-1-2-14 15,0 1 19-15,0 1 9 0,1 1-5 0,0-3 15 16,-4 1-7-16,6 1-5 0,1 0-8 0,-4 1-17 16,2 4-25-16,-1 3 1 0,0 9 70 15,4 5 16-15,-2 7 7 0,3 4 11 0,-2 5 3 16,1 3 6-16,2 2 5 0,-3-1-15 0,0 5-5 15,0-5 4-15,-1-3-22 0,-1-3-11 16,-1-7 12-16,0-16-21 0,0 3 8 0,0 2-28 16,0-7-1-16,0 3 6 0,0-3-8 15,0-4-10-15,0 0 3 0,-9-5-11 0,6-4 7 16,3-5-25-16,1-4-20 0,-2-5-4 16,1 7-27-16,0-4-8 0,0-1-6 0,0-21 15 15,0 20-17-15,1 1 22 0,1 0-12 0,0 6 23 16,2 4-8-16,-1 0-11 0,6 1 15 15,2 3 7-15,-3 2 6 0,-8-2 9 0,26 10 14 16,-12 0-3-16,-1-2 7 0,6 1-3 0,-3 0-5 16,-2-2 4-16,1 3-8 0,-1-3 3 15,-14-7-31-15,11 0 9 0,0 0-34 0,-3 0 6 16,-1 0-95-16,9-4 2 0,-6-2-35 0,-3-3-34 16,2 0-20-16,-6-2-23 0,0-4 23 0,0-5-151 15,-6 5-68-15,1-1 31 0,-4-1-12 16,1-3 29-16,-4 4 45 0,2 1 24 0,0 3 14 15,1-3 4-15</inkml:trace>
  <inkml:trace contextRef="#ctx0" brushRef="#br0" timeOffset="21657.09">13819 610 503 0,'-5'-4'332'0,"2"1"-35"16,-1 6-7-16,4-3-38 0,-4 0 21 15,1 6-33-15,1 1 33 0,2 2 11 0,0-2-12 16,2 10 1-16,0 0-3 0,0-2 6 0,5 5-8 16,-3 8-14-16,3-7-19 0,-1 3-44 0,-2-1-23 15,3 2 10-15,0-6-26 0,0 0-34 16,1-1-22-16,-3-1-36 0,0-6-41 0,0-1-32 15,0-3-46-15,-1 0-24 0,3-3 9 16,0-1-117-16,-7-3-36 0,11-13-80 0,-1 4 30 16,0-3-250-16,-3 4 39 0,2-4 38 0,0 3 13 15,0-11 40-15,4 9 20 0,-6-4 28 16,-4-4 12-16,5-3 28 0,-1 1 4 0</inkml:trace>
  <inkml:trace contextRef="#ctx0" brushRef="#br0" timeOffset="21862.13">14060 626 293 0,'2'-5'467'15,"0"11"-95"-15,-3 2 62 0,4 5 11 0,0 2-33 16,0 5-30-16,-3-9-29 0,4 25-23 16,-2-13-16-16,-1 4-41 0,1-2-10 0,-2-3-49 15,2-3-4-15,-2-8-44 0,0 3-13 0,0 2-18 16,0-2-6-16,0-1-49 0,0-4-27 16,0 1-37-16,0-10-48 0,0 7-31 0,0-7 6 15,2 4-110-15,-2-8-57 0,1-3-42 0,7 0 24 16,-3-6-214-16,0-1-62 0,3-4 40 15,-8 2 31-15,7 0 32 0,-3-8 27 0,1 1 42 16,5-2 9-16,-6 1 11 0,4-1 33 16</inkml:trace>
  <inkml:trace contextRef="#ctx0" brushRef="#br0" timeOffset="22241.65">14203 444 496 0,'-1'-12'447'0,"-1"4"-78"16,2 0 63-16,-2 2-27 0,0 1-52 0,2 2-22 15,-2 3-32-15,1-4-33 0,1 7-23 16,-3-5-34-16,3 4-22 0,-2 0 3 0,0 8 2 16,0 7-17-16,-2 6 5 0,1 1-12 0,-1 1-11 15,4 7-13-15,0 0-3 0,2 3 1 16,-2-18-14-16,0 10-11 0,0 2-22 0,17 30-14 16,-11-26-3-16,3-9-15 0,1-2 4 15,3-3 1-15,1-2-10 0,1 0-12 0,-3-5 6 16,4-6-21-16,-2-5 9 0,0 1-22 0,-7-2 14 15,15-11-23-15,-11 1 3 0,2-3-25 16,-4 3 6-16,0-5-23 0,0-3 8 0,-5 0-17 16,-1 1 3-16,0-1-4 0,-3 4 12 0,-3 2-11 15,0 7 8-15,-3-5-1 0,-2 5-11 16,-5 7-10-16,0-2-9 0,-7 1-9 0,2 4-8 16,-4 3-19-16,1-3-14 0,3 8 12 0,0-5-101 15,1-1-3-15,1 0-40 0,1 0-28 16,3 3 23-16,3-8-230 0,4 0-32 0,3-1 33 15,2 1 35-15,9-5 29 0,6-4 28 16,2 0 42-16,12-3 34 0,0 7-17 0,3-9 45 16</inkml:trace>
  <inkml:trace contextRef="#ctx0" brushRef="#br0" timeOffset="22641.21">14388 197 337 0,'-12'-9'365'16,"6"-3"-74"-16,-5 4-20 0,5 1 3 0,2-1-30 16,3 2 14-16,-6 0-40 0,1 4-8 0,8 1-15 15,-1-2-32-15,2 2-7 0,0 2-32 16,4 5 18-16,3 1-15 0,5 0 35 0,2 5 14 15,4 3 3-15,5 2 3 0,1 6-11 16,3 4-4-16,3 4-21 0,1 1 5 0,0 4-14 16,1 0 8-16,3 4-13 0,-1-1-10 0,-5 1-10 15,-1 1 9-15,-5-2-29 0,-3-1 1 16,-5 0-9-16,-7-1-4 0,-7 3-22 16,-4-3 11-16,0-20-9 0,-13 34-7 0,-5-19-25 15,-4 1 13-15,-3-4-37 0,-2-4-23 0,-4 0-28 16,1-3-37-16,-1-4-40 0,4 1 13 0,-5-7-126 15,5 0-62-15,5-4-26 0,2-6 28 16,4-2-259-16,16 0 44 0,-9 0 39 0,-11-15 22 16,16 5 45-16,8 2 29 0,0-6 23 15,6-2 40-15,1 2-19 0,7-3 38 0</inkml:trace>
  <inkml:trace contextRef="#ctx0" brushRef="#br0" timeOffset="24190.37">15494 543 862 0,'0'-13'377'0,"0"13"-94"0,0 0-25 0,0 0 0 16,0 0-30-16,-16 15 33 0,17 2-12 0,3 1 7 15,-4 3-15-15,2-1-5 0,2 4-21 16,6-4-23-16,-1 3-3 0,-1 2-14 0,1-4-23 16,3-2-4-16,1-6-12 0,5-3-9 15,3 4-25-15,-1-12-10 0,-9-2-5 0,7 0-8 16,27-14-29-16,-21 4-15 0,1-10-14 16,-4 6-29-16,1-2-1 0,-4-1-15 0,0-3-16 15,-3 4-11-15,-3-6-3 0,-3 0 0 0,-3 3 7 16,-1 1 4-16,-3 1 0 0,1 5-3 15,-1 3 9-15,-2 9 19 0,0 0-11 0,-12-8 4 16,6 16 2-16,1 2 9 0,-3 8 23 16,2 0 19-16,-2-4 6 0,6 4 6 0,-1 0-2 15,3-1 10-15,3-2 1 0,-1-1-1 0,6-1-7 16,0-2-1-16,3-4 4 0,0-1-6 16,3-5-3-16,1 0 5 0,5-5-8 0,1-4 2 15,-3-1-20-15,2-1-11 0,-2-3-21 0,0-1-13 16,-2-3-16-16,-3 3-7 0,5-1-7 0,-9-5 1 15,2 5 7-15,1 1-42 0,-6 0 41 16,1 9 12-16,0-6-28 0,-2 4 21 16,1 5 6-16,-6 2 32 0,0 0-4 0,13 13 16 15,-6-1-1-15,2 2 0 0,0 0 15 0,4 3 15 16,-3-1 2-16,1 1-7 0,5 1 3 0,-7 2 19 16,2-2-6-16,-2-6 9 0,-2 4-13 15,1-4 3-15,-3-2-9 0,-1-5 3 0,-2 1-3 16,1 0 3-16,-3-6 3 0,0 0 0 0,0 0 0 15,-13 7-13-15,6-9 2 0,0 5-7 16,-5-8 5-16,2 2-8 0,1-5-11 0,-3 3 14 16,4-3-10-16,1-5 5 0,5-4-4 0,-1 0-14 15,-6 2-15-15,9 0 1 0,4 0 3 16,8 2 2-16,-3-1-8 0,5-1 14 0,1 0-2 16,3 1-7-16,2 7 6 0,3-4 5 0,2 3-4 15,2 1 15-15,0 2 7 0,-2 3 3 0,-12 2 6 16,2 0 0-16,24 14 3 0,-24-6 5 0,3 3-23 15,-6-1 15-15,-1 4-1 0,-7-7 2 16,-1 5-12-16,-1 1 2 0,-4-1-25 0,0 2-7 16,-3-9-21-16,0 3 3 0,1-2-96 15,-3-6-70-15,-6 0-42 0,3-4-42 0,0 1 28 16,3-1-262-16,1-4 39 0,-2-3 36 0,3 0 36 16,-1-1 23-16,2-4 17 0,-1-2 23 15,5 0 24-15,-2-2 11 0,-1 0 2 0</inkml:trace>
  <inkml:trace contextRef="#ctx0" brushRef="#br0" timeOffset="24308.64">16368 345 486 0,'-6'-5'367'16,"1"3"-42"-16,1 1-42 0,-1 4-63 0,-2 0-17 15,3 3-74-15,1 0-48 0,-1 2-38 0,4 2-43 16,2 1-47-16,7 3 5 0,3-2-94 16,3-2-47-16,3-3-87 0,5 2-57 15,1 0 16-15,1-1 10 0</inkml:trace>
  <inkml:trace contextRef="#ctx0" brushRef="#br0" timeOffset="24720.29">16588 512 646 0,'21'12'256'15,"-3"1"-9"-15,2 1 2 0,-8 1 37 16,5-1-37-16,-1 0 15 0,7 1-30 0,-8-4 26 16,1 1-23-16,1-6 12 0,2 2-39 15,-2-2 6-15,4-1-23 0,-13-5 9 0,4 0-16 16,1 0-24-16,0 0-2 0,12-12-25 16,-10 2-3-16,-4-2-26 0,0 3-2 0,-4-4-3 15,3 0-14-15,0-1-15 0,-8 2-5 0,-4-4-4 16,-1 4-4-16,-6 4-15 0,1 1-4 15,-1 0 6-15,-5 3-8 0,-1 3-15 0,0 4 13 16,-1 1-17-16,-1 1 6 0,4 6-2 0,-1 0-6 16,3 0-10-16,1 0-6 0,0 0-9 0,10-1 8 15,-5 1-19-15,1-3-10 0,6-1-5 0,-2 1 11 16,4-2-3-16,-1-2-5 0,9 2 13 16,-4-5-10-16,7 4 8 0,1-2 2 15,0 5 15-15,5-2-1 0,-1 4 15 0,-1-2 10 16,0 10 8-16,3 4 1 0,-6 4 8 0,2 1 17 15,-3 3-12-15,-3 0 6 0,3 2 12 16,-8 2-9-16,0 2-20 0,0 3 18 0,-2-5-7 16,1 1-36-16,0-5-15 0,-3-6-10 0,-2-2-17 15,-1-13-29-15,0 2-19 0,0-2-6 16,0-1-25-16,0-8 10 0,9 4-120 0,-3-15-47 16,4-2-50-16,7-7 29 0,5-1-239 15,-2-3 40-15,3-7 36 0,10-1 36 0,1-2 4 16,9-6 26-16,-5-8 26 0,7 1 31 0,6-5 31 15,4 0-34-15</inkml:trace>
  <inkml:trace contextRef="#ctx0" brushRef="#br0" timeOffset="24953.01">18021 235 241 0,'8'-13'625'0,"0"4"-126"0,-3 3-60 16,2 1-44-16,-6 8-39 0,-1 7 7 0,-5 9-11 15,2 10 10-15,-3 5-28 0,9 7-13 0,0 2-35 16,4 6 36-16,0-6-21 0,2 5-19 15,0 1-27-15,4-2-36 0,-3-4-4 0,1-2-34 16,0-8-18-16,-5-1-39 0,1-7-32 0,2-1-10 16,-2-5-89-16,-3-7-14 0,-1 0-31 15,-1-7-59-15,-2-5-52 0,0 0 16 0,0-19-217 16,-1 3 34-16,-2-1-296 0,2-6 49 0,-7 1 10 16,-4 1 43-16,2-5 37 0,-4 3 34 15,-2-2 68-15,-1-1 38 0,1 1 38 0,-4 0-4 16,0 10-21-16,2-2 63 0</inkml:trace>
  <inkml:trace contextRef="#ctx0" brushRef="#br0" timeOffset="25601.23">17809 506 237 0,'-9'-3'627'0,"0"1"-114"15,5-2-53-15,-1 6-44 0,2 2-27 0,3 0-35 16,1-4-41-16,-1 1-24 0,10 1-23 16,3 2-7-16,6-1-16 0,10-1-17 0,0-2-33 15,9 0-16-15,1-2-30 0,2 1-3 16,-20 1-54-16,41-11-21 0,-19 3-43 0,-6 1-42 15,-1-1-5-15,0-4-47 0,-4 0 7 0,-3-1-76 16,-5 4-7-16,1-9-33 0,-12 1 4 16,-1-3-10-16,-4 4 9 0,1-4 17 0,-3 4 28 15,-3 1-3-15,-3 7 23 0,0-1 39 0,-17-11 0 16,8 12 26-16,-1 2 45 0,1 3 12 16,-1-1-1-16,-1 5 21 0,-3 2-4 0,4 4-4 15,0 0-1-15,-2 5 124 0,4 5 13 0,1 2-7 16,-2 3 16-16,3 3 11 0,1 1 7 15,3 7-17-15,0-5-6 0,0 1-7 0,2-16 8 16,0 8-9-16,0 4-8 0,0-1-16 0,0 0-22 16,0-4-6-16,0-1 2 0,0-4-25 15,13 9-2-15,-12-19-15 0,1 1-17 0,-2 2 18 16,1-4-25-16,4-3-13 0,2-7-26 16,2 1-21-16,5 2-15 0,1-8 7 0,4 0-14 15,-1 5 6-15,3-3-14 0,2 0 11 16,4-1-10-16,-6 5 17 0,5 0 1 0,-6 1 6 15,-2 0-7-15,2 3 14 0,-2-2-2 0,-3 0 5 16,-1-2-5-16,-3 5 3 0,-1 0 16 16,-3-4 2-16,-3-2 2 0,1 3 2 0,1-1-5 15,-5-5-14-15,1 0 13 0,-1-2 0 0,-4 3-12 16,-2-5-1-16,4 7 13 0,-2 1 0 16,-9 1-9-16,3 3 3 0,-1 2-4 0,0 6 7 15,-2-3-12-15,3 8 15 0,1 1-6 0,0 8 23 16,4-5 2-16,1 1-13 0,1 2 20 15,7-2-9-15,-5 1-6 0,7-3 15 0,2-1-13 16,2-3-3-16,7-3-6 0,-2 3 14 16,6-4-17-16,0-2 15 0,3-7-14 0,6 7-12 15,-3-8-14-15,0 3-10 0,-14 0-28 0,22-12-13 16,-14 6-11-16,-2 0-48 0,-3 6 12 16,-9-7-92-16,7-1-10 0,-7 1-50 0,-5 1-44 15,1-2 30-15,-1 5-249 0,-3-3 41 0,1 1 36 16,0-3 32-16,-5 3 31 0,3 0 43 15,4-2 16-15,4 2 20 0,6-4 14 0,3 1 35 16</inkml:trace>
  <inkml:trace contextRef="#ctx0" brushRef="#br0" timeOffset="26019.36">19629 163 357 0,'1'3'432'0,"4"1"-30"16,5 10-63-16,4 7 67 0,1 8-9 16,2 5 1-16,0 10-8 0,0 3-30 0,-1 4-22 15,-2 3-4-15,-5 4-27 0,5-6-30 0,-4 7-8 16,-2-3-33-16,-3-10-30 0,3-1-22 16,-7-2-37-16,-1-25-15 0,0 6-7 0,0 1-53 15,0-3-28-15,0-4-9 0,0-4-15 16,0-3-46-16,-5-4-50 0,2-17-46 0,3 2 12 15,-1-10-139-15,-6-2-50 0,7 8 26 0,1-24-286 16,1 5 51-16,1-4 40 0,0 4 37 16,-3 14 32-16,3-36-22 0,-1 17 33 0,1 7 30 15,-2-3 27-15,0 3 12 0,1 3 17 0</inkml:trace>
  <inkml:trace contextRef="#ctx0" brushRef="#br0" timeOffset="26285.56">19792 378 992 0,'-2'-12'388'0,"-1"4"52"16,3-2-15-16,-2 2-25 0,4 2-25 0,2-2-25 15,-3 2-33-15,7 2-13 0,2 0-25 16,6 1-11-16,5 3-5 0,5 1-29 0,1 4-24 16,4 3-25-16,2 6-18 0,-3 1-17 15,-2 6 19-15,-4-2-28 0,-4 2 2 0,0 5-27 16,-4-5-18-16,-3 1-11 0,-5-2 13 0,-1-1-10 16,-6 1-10-16,-1-6-3 0,0-6-31 0,-15 17 28 15,3-8-29-15,-1-8-18 0,-4 7-2 16,-5-3-46-16,-2-7-35 0,-1-6-35 15,-1 2-30-15,3-5-39 0,3-2 16 0,0-3-151 16,1-4-62-16,8-5 32 0,4-1-284 16,2-3 22-16,5-2 68 0,5 1 13 0,8-2 50 15,-1-3 48-15,4 7 28 0,1 1 39 0,5 0 12 16,5 5 22-16,1-1 16 0,0 3-40 16</inkml:trace>
  <inkml:trace contextRef="#ctx0" brushRef="#br0" timeOffset="27032.04">20187 333 623 0,'22'1'414'0,"-5"0"-43"0,-2 4-50 16,-3-1 23-16,1 7-19 0,-3 4 14 15,0 2-14-15,-6 3-10 0,2 3 5 16,-4 3-26-16,0-1-11 0,-2 2-15 0,4 0-32 16,0-4-20-16,-3-1-26 0,2 4-16 15,2-8-16-15,-2 0 1 0,2-7-35 0,-5 1-6 16,7-5-29-16,-5 1 27 0,2-5-25 0,3-5-28 16,3 4-10-16,-1-11-30 0,0 0-21 15,0-4-28-15,-3-5-1 0,5 0-18 16,0 1-29-16,2-5 1 0,-4 0 1 0,3 1 10 15,-1-1 1-15,-5 4 7 0,0 2-7 0,0 2 24 16,0 3-1-16,-1 6 16 0,-5 5 0 16,0 0-1-16,1-4 10 0,0 10 26 0,1 4 11 15,-2 1 21-15,1 8 22 0,2 1 1 16,1 1 7-16,2-1-12 0,3-1 18 16,0-1-7-16,3 0 11 0,2-1-20 0,1-5-4 15,1 0-13-15,0-4 2 0,-1-4-8 0,2 1 13 16,0-7-10-16,0-2-10 0,0-5 15 0,0-2-39 15,-1-4-28-15,0-2 4 0,-1-1-29 0,-1-2-13 16,-2-2-21-16,-1-5-22 0,2-7 2 16,-4-2-16-16,-3 0-33 0,1 0 18 0,-2 3 13 15,-2 0 9-15,-3 19 12 0,0-6-25 0,0-2 2 16,-17-16 8-16,7 27 10 0,2 3 9 16,-4 4 9-16,1 2 9 0,-4 7 6 0,2-5 71 15,2 8 30-15,2 3-12 0,-3 1 35 16,5 5 0-16,-1 3 20 0,2 5 13 0,4 4-3 15,1 1 16-15,4 2 12 0,-3-18-7 0,11 37 3 16,-3-18 5-16,4 2 9 0,3-4-23 16,1-2-9-16,-2 0-14 0,-2-4-18 15,-3-4 5-15,2-5-12 0,-5-5-5 0,-1-2 4 16,0 0 6-16,-2-2-17 0,0-4-14 0,0-2 10 16,4 4-21-16,-8-16 0 0,2 6-3 15,-1-9-4-15,2-2-7 0,1-1-6 0,0-2-20 16,1 1-10-16,4 4 2 0,0-2-14 0,3 2 0 15,3 3-5-15,-3 1 9 0,5 9-11 16,3-2-2-16,1 3 28 0,2 4-1 16,-2 3-4-16,3-1-1 0,-3 2 2 0,-2 3 4 15,-2 0 9-15,-3 0 20 0,-1 2 2 0,-5-2 9 16,-3 6-11-16,3-5 21 0,-9-1-14 0,-3-5 3 16,-2 2 5-16,-6-2-9 0,-2 4 7 15,-6-4 11-15,-4-2-32 0,0 0 28 16,-5-3-32-16,-2-3-20 0,-1 0-53 0,18 2-52 15,-29-8 10-15,20-3-114 0,0-4-62 16,5-2 27-16,4-1-280 0,-2-3-16 0,10-1 46 16,3 4 41-16,11-8 31 0,7 3 31 0,3-1 30 15,9 2 30-15,5-1 26 0,1 4 39 16,10-1 14-16,-4 4-17 0</inkml:trace>
  <inkml:trace contextRef="#ctx0" brushRef="#br0" timeOffset="27406.03">21124 294 212 0,'12'-8'524'16,"1"0"-52"-16,-5 4-25 0,-1 0-58 0,-3 3-20 15,0 1-33-15,2 5 7 0,0 5 15 0,-1 6-7 16,-2 4-14-16,1 2-39 0,1 8 41 16,-4 0-29-16,7 4-27 0,1 6-14 0,0-5-20 15,-1 5-25-15,2-7-30 0,-3-4-10 0,7 1-18 16,-4-4-22-16,1 1-14 0,1-6-6 0,-2-2-29 16,0-4-1-16,-1-4-33 0,-4-4 0 15,3-5-20-15,-8-2-30 0,9 0-35 0,9-13 2 16,-5-4-30-16,1 2-19 0,0-3-18 15,-1-3-20-15,-1-2-3 0,0 1-21 0,-1 1 7 16,-3 1 15-16,0-1 2 0,-1 7 21 0,-1 3 11 16,-2 7 15-16,-2-2 2 0,0 2 18 15,-1 3 5-15,-2 5 34 0,-1 4 30 0,0 3 26 16,-1 3 3-16,5 5 6 0,0-1-12 16,-1 0-5-16,1-4 50 0,0 3-19 0,4-2-6 15,0 0-30-15,3-3-3 0,-4-1-5 0,0-4-1 16,-1-2-25-16,2 1-31 0,0-6-36 15,-2-6-35-15,3-4-58 0,4 2 15 0,-2-6-171 16,-2-1-66-16,0-3 32 0,0 2-270 16,-2 4 53-16,1-7 45 0,-5 4 26 0,1 2 51 15,-2-5 31-15,0 3 27 0,-1 1 25 0,-1-1 38 16,-6 1 29-16,0-1-39 0</inkml:trace>
  <inkml:trace contextRef="#ctx0" brushRef="#br0" timeOffset="27539.89">21483 341 995 0,'-12'-11'429'15,"3"4"-45"-15,-3 2-42 0,5-1-61 16,1 5-21-16,1-1-44 0,-3 4-15 0,-3 3-23 16,6 5-135-16,7 2-51 0,-5-3-68 15,2 2-64-15,2 1 11 0,6 2-308 0,1 1 33 16,7-1 27-16,2 4 14 0,4-5 37 0,5-1 11 16,1 0-3-16</inkml:trace>
  <inkml:trace contextRef="#ctx0" brushRef="#br0" timeOffset="27812.11">21880 490 642 0,'6'-7'543'16,"-3"0"-19"-16,0 1-26 0,-1 4-46 0,-1 2-10 15,-3-4-30-15,1 0-49 0,-1 4 5 16,-5 3-62-16,-4 5 9 0,-5 4-40 0,0 2-1 16,0 5-29-16,-1 2-25 0,-1 2-39 0,3 2-7 15,4 1-24-15,3 1 10 0,6 0-38 0,2-5 7 16,0-8-19-16,11 22-13 0,0-17-32 15,5-1-13-15,8-4-14 0,0-4-3 0,6-3-101 16,0 1-29-16,1-4-31 0,-14-4-36 0,8 0 14 16,38-15-158-16,-28 8-52 0,5 0 35 15,-3-1-290-15,0-1 26 0,0 1 55 0,0-2 39 16,4-2 37-16,-1-2 0 0,3-1 32 16,-1-3 35-16,-1 2 34 0,-1-2 33 0,-2 0 9 15,-5-3 1-15</inkml:trace>
  <inkml:trace contextRef="#ctx0" brushRef="#br0" timeOffset="28054.76">22578 280 537 0,'-3'-12'627'0,"-1"4"-61"15,1 0-74-15,2 4-36 0,0 1-68 0,3 3-42 16,2 6-1-16,1 6-6 0,4 3-39 16,1 9 22-16,4 4 12 0,-2 7-29 0,3 1-15 15,3 3-20-15,-4 1-16 0,-3 1-28 0,2-2-19 16,-9 0-25-16,6 0-15 0,-6-5-29 15,-4-4-21-15,2-8-32 0,-2-10-49 0,0 5-4 16,0 1-112-16,0-1-39 0,0-2-43 0,0-2-49 16,0-6 18-16,-4-2-179 0,7-13 31 0,-2 5-306 15,5-4 47-15,2-7 55 0,-3-5 42 16,3-2 28-16,2-1 34 0,2-2-10 0,-1-2 28 16,3-1 78-16,3 2 45 0,-2 2 12 15,1-1-17-15</inkml:trace>
  <inkml:trace contextRef="#ctx0" brushRef="#br0" timeOffset="28949.24">22901 502 708 0,'7'-5'532'0,"-1"2"-51"0,2 1-37 0,-6-3-35 16,-2 3-25-16,0 2-42 0,0 8-12 16,-4-3-17-16,-1 5-4 0,-2-1-23 0,-2 1-28 15,-4 3-28-15,-2 2-3 0,-2 0-27 0,-2 0-18 16,0-1-9-16,-2 3-34 0,-4-3 1 0,3-1-16 16,3 4-32-16,1-3-29 0,7-8 1 15,1 2-27-15,2-3-21 0,4 0-20 16,4-5-1-16,0 0 12 0,0 6-18 0,17 7 0 15,-5-7-4-15,4 1 25 0,4-1-7 0,3 3 10 16,3 7-25-16,3-7 17 0,-1-1-13 16,2-1 11-16,2 3-6 0,2-3 12 0,-4-2-20 15,7 2 15-15,-1-2-16 0,-4-5 22 0,-16 0-10 16,5 0-13-16,1 0 13 0,21-12 3 16,-27 11-8-16,0-5 9 0,-5-4-11 0,-1-3 12 15,-2 1-15-15,-3-4 5 0,-2-1-9 16,2-2 12-16,-5 2 7 0,-1-1-17 0,-1 4 12 15,-2-1 12-15,-1 1-16 0,-1 5 20 16,-3 7-10-16,0-5 3 0,-2 8-17 0,-2 7 4 16,0 1 12-16,-2 1 1 0,4 5 20 15,-4 3 11-15,4 0 6 0,2 5 4 0,0 0-2 16,3 0-6-16,1-3 4 0,4 4-5 16,1-14 9-16,0 5-8 0,0-1-6 0,12 9-11 15,0-12 12-15,0-2-17 0,3-4-2 0,-8-5-2 16,6 0 25-16,3 0-4 0,1 0-47 15,22-15-6-15,-20 4-26 0,-1-3-20 0,-2-2 4 16,2-3-21-16,0 0-4 0,-2-1-7 0,1-1-4 16,-3 2 17-16,0 4 9 0,-4 0 3 15,0 1 26-15,-2 9 5 0,-2 3 3 16,-1-3-5-16,-1 0 4 0,-4 5 12 0,0 0-1 16,4 15 34-16,-1 1-15 0,-1-4 30 0,1-2-7 15,-1 2 8-15,0 2-14 0,1-6 6 16,2 0-11-16,-2 0 20 0,2-4-16 0,-2 0 10 15,7-1 8-15,5-3-12 0,-15 0-11 0,11 0 12 16,2 0-14-16,14-14 9 0,-12 7-3 16,-1-5 5-16,0 3-12 0,2 0 2 15,-3-2-16-15,4-3 24 0,-2 1-6 0,1 0-4 16,-1 1-18-16,1-2 28 0,-2 5-8 0,0-3 9 16,0 8-14-16,-6-3-12 0,-1 6-6 0,-7 1 2 15,0 0 13-15,13 12-5 0,-12 3-1 16,2 5 4-16,-1 5 2 0,2 6-3 0,-2 9 8 15,4 2 39-15,1 4-6 0,1 3 9 16,1 2-1-16,1 0-4 0,-3-4 36 0,-3-9-9 16,-1-8-12-16,-3-2-16 0,0-15 19 0,0 4-3 15,-13 20-1-15,1-21-24 0,-6-3 12 16,0-6 1-16,-5 0 4 0,-9-7-19 0,17 0-15 16,-8 0 21-16,-27-16-7 0,29 6-24 15,2-5 30-15,3 1-4 0,2-2-3 0,4-5-12 16,5 3 12-16,2-4 5 0,3 11-10 0,0-5-8 15,15-20-11-15,-6 14 16 0,5 2-17 0,3-2-9 16,3 7 3-16,4 1 0 0,4-2-63 0,1 2-11 16,3 3-42-16,1 0-27 0,-3-6-37 15,-1 8-47-15,-3-2 22 0,-4 4-169 0,-1 0 31 16,1-1-308-16,-3 1 28 0,-2-3 75 0,1-1 46 16,-2 0 33-16,3-1 35 0,-4 3 31 15,4-7 7-15,2 6 78 0,0-1-6 0,2 3 37 16,1 3-12-16</inkml:trace>
  <inkml:trace contextRef="#ctx0" brushRef="#br0" timeOffset="29102.65">24368 821 1114 0,'1'1'486'16,"1"-1"-84"-16,-1-2-55 0,0 3-78 15,0-3-49-15,1 10-24 0,-2-7-175 0,-2 2-85 16,3-8 6-16,-3 3-348 0,1-3 0 0,-2 5 26 15,-1-2 34-15,-3 2 28 0,-3-2 21 16,-2-3 14-16</inkml:trace>
  <inkml:trace contextRef="#ctx0" brushRef="#br0" timeOffset="67940.24">3910 1745 428 0,'0'0'421'16,"0"-14"-77"-16,0 14-52 0,0 0-34 15,22-28 81-15,-21 25-50 0,0 0-27 0,-1-1-49 16,0 2 8-16,3 4-26 0,-2 0-1 0,1 1-5 16,7 11 5-16,-2 0-19 0,1 3-7 15,-1 3-21-15,0 2-14 0,0 2 0 0,-3-3-17 16,6 1-20-16,-2-2 3 0,-3-1-11 0,1-2-14 16,1 0-4-16,2-3-9 0,-1-2-11 0,-5-4-5 15,0-1-30-15,-1 0-12 0,-1-4-37 16,2-3-30-16,-2 2 5 0,-1-2-118 15,0 0-44-15,0 0-7 0,5-14-38 0,-4 9 12 16,3-12 22-16,-2 2-120 0,0-3-16 0,-1-3-17 16,-1 2 15-16,0 9 55 0,0-4 61 0,0-5 120 15,0 2 13-15,0 0 215 0,0 5 35 16,0 0 13-16,0 4 17 0,0 2 4 0,0 6-13 16,0-6-4-16,0 6 19 0,0 0 6 0,-3-9-18 15,1 10 46-15,0 2 9 0,-1 2-28 16,0-1 1-16,-4 11 1 0,1 0 0 0,-1 1-12 15,1 0-20-15,0 0-5 0,-1 1-22 0,1-1-10 16,0-2-12-16,1 0-7 0,0-4-7 16,-3 3-33-16,4-4-12 0,0-2-58 0,2-3-26 15,-1 1 3-15,-1-5-147 0,1 0-100 0,3 0 28 16,0 0-269-16,0 0 39 0,0 0 37 0,-16-12 16 16,14 7 35-16,-5-7 44 0,-4 1 5 15,3 0 30-15,-1 2 18 0,1 1-14 0</inkml:trace>
  <inkml:trace contextRef="#ctx0" brushRef="#br0" timeOffset="68140.27">3814 1857 593 0,'-5'2'442'0,"1"0"-77"15,1 0 31-15,0-1-34 0,0-1-54 16,2 3-4-16,0-1-3 0,1 0-17 0,2 1-17 16,2-1-11-16,1 1-31 0,4-3-14 0,11 0-32 15,-6 0-5-15,3 0-20 0,29-10-19 16,-19 5-53-16,2-4-52 0,-5 2-80 0,5 1 2 15,-3-2-135-15,-1 2-76 0,-1 1 27 0,0 5-299 16,-3-3 42-16,-1 2 34 0,-10 1 34 16,4 0 28-16,3 0 37 0,3 0 19 0,0 0 11 15,24 10 4-15,-21-7-1 0</inkml:trace>
  <inkml:trace contextRef="#ctx0" brushRef="#br0" timeOffset="68595.98">4768 1658 543 0,'4'-7'457'16,"-1"0"-81"-16,-1 2 20 0,0 1-35 0,-2 1-28 16,0 1-36-16,0 2-21 0,-4-2-44 15,1 2-28-15,-3 2-1 0,-7 4-26 0,-2 4-18 16,0 2-30-16,-2 1-8 0,3 1 1 0,-2 2-22 15,3 0-11-15,1 0-12 0,3-1-5 16,0 0-3-16,1 0-13 0,-1-2 3 0,7-3-10 16,1-2 3-16,1-8-6 0,0 9-2 15,0-4-9-15,22 10-7 0,-11-11 5 0,-2 0-16 16,10 2 2-16,3-3-2 0,-2-2 1 0,2 1-10 16,-1 1 6-16,2-2-13 0,-4 3 3 15,-1-1 2-15,-5 0 0 0,-2 0 2 0,1 5-13 16,2-2 13-16,-7 1-9 0,-3-2 20 0,-2 4 17 15,-1-3 10-15,-1-6 16 0,0 11 9 0,-19 15-8 16,7-14-11-16,-4 1 8 0,0 0-6 16,-4 1 3-16,2-3-6 0,-6 0 2 0,-1-2-10 15,1 0 0-15,-1-3-25 0,2 1-8 0,0-6-40 16,2-1-38-16,12 0-58 0,-2 0 13 16,-16-11-139-16,15-1-68 0,4-3 27 0,7 1-287 15,1 7 51-15,0-5 46 0,24-13 34 16,-6 8 35-16,7 4 27 0,3 0 26 0,0 1-4 15,2 0 29-15,6 0 12 0,-2 4-3 0</inkml:trace>
  <inkml:trace contextRef="#ctx0" brushRef="#br0" timeOffset="68963.46">5044 1856 481 0,'4'3'401'0,"-1"0"-43"16,1-1-53-16,-3 1 63 0,1-1-40 15,0 1-40-15,-1-1-15 0,1 1-23 0,0-1-24 16,0 0-24-16,1 1-8 0,-1-1-21 0,1 0-10 15,1-1-1-15,0-1-19 0,1 1-13 0,1-2-8 16,-6 1-10-16,10 0-13 0,17-15-23 0,-19 8-1 16,7-4 3-16,-4 2-21 0,-1-3-5 15,0 0-13-15,-4 3 2 0,-1 0-9 0,-2 1 4 16,-1 2-4-16,-1 0-3 0,-1 1-11 16,0 2 3-16,0 3-8 0,0 0 3 0,-8-3-15 15,3 6 16-15,-6 5 2 0,-2 5 7 0,2 0 13 16,-1 4 10-16,2 0-8 0,3 2 10 15,0 0-1-15,5-1 7 0,2 1 2 0,0-9-20 0,0 2-4 16,17 15 12-16,-3-12-1 0,3-7-14 16,7-3 10-16,3-3-11 0,-13-2-17 15,9 0-28-15,29-18-46 0,-24 10-58 0,2-4 11 16,-3-3-101-16,-4-1-38 0,-3-1-33 16,-1-5-36-16,-1-2 29 0,-2 4-242 15,-4-6 15-15,0-1 34 0,-1 3 33 0,-4-4 30 16,-1 0 40-16,-4 2 33 0,2 3-4 0,-4 12 15 15,0-4 0-15</inkml:trace>
  <inkml:trace contextRef="#ctx0" brushRef="#br0" timeOffset="69190.56">5524 1581 307 0,'-4'-8'344'0,"0"-1"0"0,-1-3 6 16,-2 8-10-16,3-3-42 0,0 4 45 0,0-1-16 15,2 1-25-15,-2 2-22 0,1 0 2 0,1 2-7 16,-3 1-12-16,3 1-19 0,1 2 17 16,-1 14-4-16,3-5-27 0,-1-3 48 0,0 11-29 15,16 26-5-15,-9-19-10 0,1 2-30 0,2 1-2 16,-1-1-18-16,-2 0-20 0,2-1-22 0,1-1-13 15,-4 0-12-15,3-3-14 0,-1 1-2 0,-1-5-54 16,2-2-29-16,-4-4-38 0,1-1 2 16,-1-5-74-16,-2-4-68 0,-1-4-70 0,2-1 23 15,-4-1-198-15,0 0 36 0,9-15-302 16,-5 1 44-16,-1-3 78 0,2-4 23 0,-1 3 43 16,-1-4 20-16,6 5 59 0,-3 1 40 0,1-1 15 15,-1 5 26-15,-2 4 16 0,1 1-5 16</inkml:trace>
  <inkml:trace contextRef="#ctx0" brushRef="#br0" timeOffset="69520.94">5663 1871 793 0,'-3'3'418'0,"3"1"-16"0,0-1 11 15,2 0-28-15,1 2-19 0,1-1-20 0,-1-1-34 16,3-1-13-16,-1 1-31 0,1-1-23 16,14 1-32-16,-6-3-24 0,-14 0-3 0,15 0-23 15,15-10-8-15,-13 1-35 0,-2-1 4 0,2 0-20 16,-4-2-20-16,-1-1-21 0,-1 2-10 0,-1 0 3 15,-2-3-8-15,-2 4-19 0,-4 3 1 0,0 2 2 16,-2 1-8-16,0 4-4 0,0 0 5 16,0 0-22-16,-16-7 4 0,12 10 0 0,-8 6 10 15,-5 2-11-15,2 2 3 0,0 2 14 16,2 2 12-16,3 3-2 0,2 0 9 0,1 0-2 16,4 1-5-16,2-2-11 0,1-1 12 15,0-11-8-15,0 6-18 0,22 13-5 0,-8-14-3 16,4-4-46-16,-1-4-45 0,-7-4-56 0,9 0 13 15,5 0-137-15,25-18-51 0,-20 7 28 16,-1-1-307-16,2-5 69 0,1 0 30 0,-4-1 36 16,1-2 35-16,-3 0 22 0,-1 0 39 0,-3 1 24 15,-2 1 23-15,-4 0 2 0,-4 3-14 16</inkml:trace>
  <inkml:trace contextRef="#ctx0" brushRef="#br0" timeOffset="69950.59">6218 1762 454 0,'-6'-2'453'15,"-2"2"-82"-15,-7 4 42 0,0 0-12 0,-1 3-21 16,1 0-27-16,2 3-21 0,-1 2-3 0,3 0-29 15,3 5 5-15,1-1-39 0,-2 2-16 0,9 1-10 16,0-9-24-16,0 4-5 0,13 20-32 16,-4-15-9-16,3-2-15 0,2-3-16 0,1-1-16 15,3-3-20-15,3-1-12 0,-1-4 8 16,3-2-10-16,-9-3-80 0,4 0-45 0,28-13-34 16,-22 4-38-16,-3-4-50 0,1 2 15 15,1-6-88-15,-6-3-42 0,0-1-19 0,-3-3-31 16,6-1 26-16,-11-3-155 0,4-4-58 15,-3 0 29-15,-1 3 30 0,-2 3 26 0,0-1 28 16,-1 1 24-16,-3 4 219 0,-2 4 12 0,-1 11 317 16,0-4 51-16,-11-11 11 0,9 15 7 0,-4 2-7 15,3 0-30-15,0 2 57 0,-2 3 3 16,2-1-14-16,1 2 2 0,-2 2 0 0,2 0-13 16,0 2 14-16,1 11 7 0,-2 1 16 15,3 7-31-15,0-10 36 0,14 26-2 0,-8-12-7 16,1 1-25-16,4 0-21 0,-2 3-22 0,2-1-28 15,1-2-17-15,-1-3-8 0,1-1-22 0,-2-1-32 16,-4-2-24-16,6-5-38 0,0-3-38 16,0-4 0-16,3-5-105 0,-5-5-59 0,-10 0-78 15,28-10 24-15,-14-2-229 0,1-2 38 0,-3-3-259 16,-4-1 51-16,3-3 57 0,0-1 53 16,-1 2 33-16,-2-1 52 0,-3 2 19 0,-1 0 32 15,-1 1 23-15,-3 18 25 0,0-10 10 0,0 3 2 16</inkml:trace>
  <inkml:trace contextRef="#ctx0" brushRef="#br0" timeOffset="70106.5">6662 1767 852 0,'-5'0'580'0,"0"0"-61"0,1 1-58 0,1 1-32 0,0-2-48 15,0 1-41-15,1 0-32 0,0-1-39 16,2 1-22-16,0-1-37 0,2 1-8 16,-1-1-33-16,4 0-39 0,0-2-59 0,1 1-83 15,17 0 2-15,-14 1-237 0,27-11 24 0,-7 8-327 16,4 2 46-16,6 0 39 0,-4-2 33 0,3 0 32 15,4 1-6-15,-21 2 31 0,12 0 32 16,7 0 18-16,4 0-28 0</inkml:trace>
  <inkml:trace contextRef="#ctx0" brushRef="#br0" timeOffset="70528.12">7710 1794 703 0,'7'1'616'0,"-3"-2"-80"0,0 2-46 16,-1-2-43-16,-1 1-44 0,-2 0-20 0,0-2-54 15,-2 2-38-15,-2 0-31 0,-1 2-8 0,1 1-34 16,-9 6 7-16,-2 3-27 0,1 1-30 16,-5 5-7-16,3-1-16 0,3 3-16 0,-2 2-12 15,6 0-11-15,1-3 19 0,2 2-36 0,-2-3 1 16,6-1-14-16,-2 0-8 0,3-5-6 16,1-12-8-16,0 10 0 0,0-3-8 0,0-7 5 15,17 12-14-15,-10-12 6 0,10-4-19 0,-8 4-2 16,20-14-41-16,-8 1-27 0,-1-2 3 0,-1 0-30 15,-1-2 4-15,-3-2-11 0,2 1 11 0,-3 0 3 16,-2 0 9-16,-3 4 9 0,-1 0-4 16,-2 4 19-16,-2 5 2 0,-2 3 4 0,1 2 17 15,-4 0 8-15,-1 4 11 0,2 1 12 16,-2 0 19-16,0 12 6 0,-3 2 6 0,4-2-5 16,0 2 23-16,1-11-6 0,0 5-18 0,0 1-4 15,17 18-4-15,-11-18-6 0,3-2 6 16,3-2-5-16,0-3-51 0,-1-3-33 0,1-4-66 15,0 0 11-15,-3 0-200 0,20-9-82 16,-9 2 34-16,-1 1-283 0,1-1 39 0,1 0 86 16,-4 2 22-16,-1-2 24 0,-1 0 61 15,-4 2-9-15,-2 1 77 0,9-2 12 0,-4-1-15 16,4 1 49-16,4 2 12 0</inkml:trace>
  <inkml:trace contextRef="#ctx0" brushRef="#br0" timeOffset="71104.16">9286 1873 679 0,'-4'-1'424'0,"0"-1"10"0,1 1-36 0,-1-1-32 15,1 2-14-15,2-3-36 0,0 3-28 0,-1 0-27 16,1 0-20-16,0 0-20 0,1 2 23 16,1-1-3-16,2 4-12 0,0 1-27 0,7 7-2 15,0 3-26-15,0 0-15 0,2 0-9 16,-3 2-26-16,-1 1-8 0,0-4-12 0,-3 1-9 16,3 0-5-16,-5-5-9 0,0 0-4 0,-1-3 7 15,-2-8-20-15,0 0 7 0,0 7-8 16,0 0 13-16,0-7 1 0,0 0-16 0,0 0-6 15,0 6 11-15,-10 1-36 0,7-10 18 0,0 1-21 16,1-2-4-16,0-2-1 0,1 0-4 16,-2-1-3-16,7-11-17 0,-4 10 6 0,0-2-3 15,8-18-1-15,-1 13 10 0,0 3 0 0,9 0-44 16,2 2-33-16,1-2-46 0,2 2-33 16,-2 1-63-16,5 0 19 0,1 1-157 0,1-2-63 15,1 0 35-15,-1 3-250 0,0 3 89 0,-1-1 34 16,-1 2 19-16,-13 3 60 0,6 0 11 15,2 0 12-15,20 10 58 0,-14-5 5 0,-7 4 31 16,2-1-3-16</inkml:trace>
  <inkml:trace contextRef="#ctx0" brushRef="#br0" timeOffset="71880.73">9905 1964 1116 0,'0'0'488'15,"-1"0"-40"-15,-1-2-32 0,0-1-23 0,-1 1-42 16,0 0-17-16,-1-2-42 0,0 0-27 15,0 1 2-15,-2 0-43 0,1 0-14 0,-1 0-26 16,0 1-18-16,0 1-12 0,-4 1-21 0,-1 0-6 16,-18 17-21-16,13-7-1 0,2 5-24 15,-1-1 14-15,3 4-25 0,1-2-7 0,1 2 11 16,2-2-32-16,2 0 8 0,3-4-2 0,3-4 5 16,0-8-28-16,0 9-2 0,0-9 15 0,12 14-2 15,-6-12 1-15,12 1-26 0,-10-3-10 16,6 0-22-16,18-17-3 0,-14 6-22 0,0-1-25 15,-1-1-16-15,-2-5-1 0,-1 1-6 0,2-1-10 16,-5 3-1-16,0-2 28 0,-1 2 16 16,-2 2-3-16,-1 5 11 0,-4 1 9 15,-1 0 6-15,0 5 5 0,-1 2 24 0,-1 0 14 16,-1 5 17-16,0-1 16 0,1 2 0 0,-4 10 9 16,2-4 0-16,-1 6 7 0,3-11-12 0,0 2 26 15,0 6-14-15,12 15-1 0,-5-13 0 16,4-6-14-16,-3-2 2 0,-2-2-4 0,1-2 8 15,9 0-9-15,-5-5-6 0,-2 0 4 16,4 0-17-16,18-14 1 0,-15 4-31 0,1-2-13 16,-2-3-35-16,0-1-10 0,-1-1-16 0,0-2-17 15,-4 1 7-15,-1 3 2 0,0 1 23 16,-4 2-10-16,2 5-8 0,-4 0 30 0,-1 4-17 16,-2 1 14-16,1 1 19 0,-2 2 22 0,1 1 9 15,0 1 8-15,-2 1 22 0,2 1 20 16,0 3-4-16,0 0 14 0,0 1 8 0,0 7 22 15,0 1 0-15,16 17 12 0,-9-17-3 16,0 2-5-16,1-4-18 0,-1-3 4 0,-4-2-23 16,0-3 22-16,-2-2-5 0,1 0 18 15,0-3-7-15,-2-1 32 0,0 1 12 0,0-2-21 16,-3 0-19-16,1 0 7 0,0-3-6 0,-3 0-3 16,2-2-22-16,-7-5-5 0,4-3-21 15,0 1-12-15,2-1-1 0,-2 0-16 0,5 0 2 16,1 3-1-16,0 10-2 0,0-8-9 15,0 1 4-15,17-12 3 0,-3 9-13 0,0-1 12 16,1 3-12-16,3 1-11 0,4 1 14 0,-1 2 7 16,3 2 11-16,-1 2-11 0,-11 0 10 15,6 0-10-15,21 16-6 0,-20-8-4 16,-3 0 15-16,-3-1 0 0,-3 3-15 0,-4-1 13 16,-3-2-15-16,0 0-22 0,-3-7-29 15,0 8-36-15,0-8-29 0,-15 22 12 0,9-16-112 16,-1-1-28-16,-2-4-51 0,4 1 30 0,0-1-213 15,1-1-68-15,1 0 63 0,3 0 20 0,0-2 37 16,4 1 12-16,1-2 48 0,13 2 25 16,1-3 24-16,5 0 5 0,-1 1 32 0</inkml:trace>
  <inkml:trace contextRef="#ctx0" brushRef="#br0" timeOffset="72662.84">10809 1987 1160 0,'8'-5'452'16,"-1"1"-48"-16,-1 2 2 0,-2-3-24 0,-1 2 2 15,0 1-43-15,-1-1-33 0,-1 1-32 0,-2 0-29 16,0 0-14-16,-3 0-11 0,-1 2-34 16,-1 1-1-16,-1-1-35 0,-9 5 1 0,-1 1-31 15,1 3-6-15,-3 0 2 0,5 2-30 0,-4 2-12 16,5 0 5-16,-1 3-19 0,5-1-3 16,0-1-13-16,3-1-2 0,3-1-11 0,3-1-9 15,0-11 18-15,0 8-16 0,14 11-5 16,-2-11-17-16,3-2-10 0,-3-4-10 0,-12-2-32 15,16 0-13-15,16-11-10 0,-15 4-37 16,0-3-20-16,1-2-2 0,-3-5 14 0,-1 0-89 16,-1-4-20-16,1 1-18 0,-2-5-3 15,-6-1 5-15,1 1 6 0,-2-6 10 0,-2 3 4 16,2-2 40-16,1 2 21 0,-6 14 31 0,0-4 47 16,0-1 30-16,-13-23 16 0,6 24 19 15,1 5 25-15,-2-4 22 0,1 8 33 0,3 1 13 16,-1 1 21-16,1 2-12 0,0 1 27 0,1 1-4 15,1 1-3-15,-3-1 11 0,3 3 13 16,-2 0-26-16,4 0 10 0,0 0-3 0,0 0 0 16,-7 10-8-16,6-3 11 0,2 10 4 0,-1-7 10 15,0 7 15-15,0 4-7 0,13 28 10 16,-5-25 1-16,-1 3-13 0,-4 2-9 0,3 0-10 16,2-2-14-16,0-1-23 0,1-1 11 15,0-1-10-15,1 1-7 0,0-2-3 0,0-6-5 16,1 0-8-16,0-1-2 0,1-6-5 0,3-2-5 15,-1-2-4-15,4-5-4 0,-10-1-5 16,6 0-20-16,19-14-15 0,-14 6-12 0,-1-2-20 16,0-4 7-16,-3-1 2 0,1 3-5 15,-2-5 19-15,-3 5-19 0,-1 1 9 0,-3 3-8 16,-2-1 26-16,-3 6-7 0,0 0 8 0,-1 3-19 16,-2 0 3-16,1 3-2 0,-2 1 2 0,2 1 24 15,-2 0-8-15,1 2 3 0,0 1-6 16,1-1 7-16,0 3 20 0,0 2-11 0,0 2 7 15,14 14-13-15,-7-15 10 0,2-2 9 16,2 0-2-16,2-4 5 0,1 1-17 0,5-6 11 16,1-1 1-16,-13-1-10 0,5 0 1 0,16-10-6 15,-12 2 9-15,-4 1-15 0,2-5-13 0,-3 0 18 16,-1-5-27-16,0-1-6 0,-3 2 2 16,-4-2-3-16,-2 4 12 0,-1 14-21 0,0-13 17 15,-12-12-14-15,0 13 1 0,-2 4 6 16,-4 1-11-16,1 4-5 0,-4 1-13 0,8 2-6 15,-5 0-34-15,-3 0-13 0,-20 11 11 0,22-5-102 16,1-3-15-16,0 0-35 0,6-1-32 0,2 2 27 16,10-4-186-16,-6 0-51 0,6 0 1 15,-7 3 37-15,11-3 33 0,1 0 14 0,16 0 36 16,0 0 29-16,-10 0 30 0,6 0 13 16</inkml:trace>
  <inkml:trace contextRef="#ctx0" brushRef="#br0" timeOffset="73196.3">11452 1948 695 0,'6'1'395'0,"0"1"-15"0,-1 1-49 0,6 5 43 16,0 3-35-16,-2 1 9 0,0 3-23 0,-1 2-9 16,2 0-5-16,-3 0-31 0,1-2-35 15,-1 1-7-15,-1-1-25 0,-2-3-11 0,-1-2-39 16,0-3 0-16,-2-2-20 0,2-1 5 16,-2 0-10-16,0-1-6 0,-1-1-14 0,1-1-6 15,-1-1-22-15,0 0 2 0,0-4-33 16,0 1 4-16,0-4-17 0,1-1-9 0,3-9-25 15,2-1 0-15,0 2-15 0,2-1 13 0,5 4-6 16,-3 2-9-16,4 0-3 0,-3 5 6 16,-3 4-2-16,1-1 5 0,-9 3-6 15,14 0 6-15,15 10-20 0,-14-2 25 0,2 2 5 16,-2-1-18-16,4 5 12 0,-2-1 12 0,0 0 14 16,-2-2-14-16,-2 1 5 0,-5-7 0 15,-3 2 6-15,1-2 9 0,-2-1 11 0,-2-1-6 16,-1-1-3-16,-1-2-2 0,0 0 23 0,0 0-30 15,-6 2 16-15,3-4 2 0,-1 0-12 16,-2 0-18-16,1-1 5 0,-7-6 9 0,5 1-23 16,2 2 14-16,-1-1-18 0,4 1 1 0,-1 0 12 15,1 0-7-15,1 1 1 0,1 0 14 0,0 5-25 16,0 0 7-16,12-21 1 0,-4 11-16 16,3 1 7-16,1 1-2 0,1 2 2 0,5-1-2 15,0 5 0-15,-2 1 1 0,-3 1-5 0,-4 0 20 16,6 0-4-16,23 13-15 0,-18-6 0 0,-2 1 1 15,-1 1 7-15,-1-1-2 0,-5 1-34 16,-2-2-2-16,-3 1-34 0,-2-2-30 0,-2 0-16 16,-2-6-35-16,0 0-41 0,0 0 18 0,0 7-148 15,-14 2-78-15,-3-5 35 0,7-2-242 16,2 0 39-16,-1 1 61 0,6 0 23 0,2-1 36 16,1-2 48-16,0 0 28 0,28 2 23 0,-3-2 27 15,-9 0 9-15,11 0 29 0,9 0-18 0</inkml:trace>
  <inkml:trace contextRef="#ctx0" brushRef="#br0" timeOffset="74625.13">12998 2069 350 0,'-3'1'475'0,"-1"1"-94"16,2 2 12-16,-2 0-23 0,-5 10-14 15,5 1-37-15,2 0-21 0,0-1-5 0,2 0-21 16,0-2-22-16,0-4-5 0,0 4-17 16,0-2-18-16,0 0-13 0,0-1-24 0,0-2-9 15,0 0-28-15,0-7 20 0,0 7-11 0,0-7-2 16,0 0-20-16,0 0 0 0,10 10-25 16,-8-12-10-16,-1-1-22 0,2-2-22 0,-1-1-5 15,5-9-21-15,-1-2-13 0,1 0-3 16,2-2 6-16,-2 1-8 0,2 2-13 0,0 2 11 15,1 1-12-15,-1 3-1 0,1 5-1 16,-1 1 19-16,-2 4-13 0,1 0 14 0,-8 0-12 16,12 0 6-16,16 15 8 0,-12-1 5 0,5-2 3 15,-5 2 15-15,2 0-5 0,-3 3 7 16,4-2 6-16,1 2 1 0,-3-5 0 0,1 1-12 16,-4-1-1-16,1-3-12 0,-4 0 25 0,0-5-18 15,-4 2 16-15,0-6-24 0,-7 0 8 16,6 0-12-16,-6 0 20 0,24-18-41 15,-14 5 4-15,-2-2-18 0,6-4-28 0,-5 2 4 16,0-3-16-16,2 1 15 0,-6 3 3 0,6 1 6 16,-6 4 3-16,-1 3 3 0,-2 0 4 15,-1 4 2-15,0 1-3 0,1 2 13 0,-2 1 14 16,0 0 8-16,0 6 17 0,0 1 2 16,0 0 14-16,2 9 10 0,-2-7-8 0,0 3 14 15,13 19-15-15,-6-14 29 0,1-2-23 0,-1-1 10 16,2-1-23-16,-4-4 5 0,6 0 8 15,-1 1-3-15,2-6-13 0,-2-3 14 0,-10-1-7 16,9 0 0-16,5 0-5 0,18-15-5 0,-18 6-19 16,1-2-20-16,1-4-7 0,-1 0-2 15,-1-1-29-15,-1-2 2 0,-1 1-9 0,0 0 6 16,-4 3 10-16,-3 4-6 0,-1 3 20 0,0 0-2 16,-3 2-6-16,1 2 1 0,-1 1 10 0,-1 0-4 15,0 2 18-15,-1 2 12 0,0 0-3 16,-1 2 27-16,2 2-8 0,-2-1 22 15,2 2 4-15,0 0-1 0,0 1-12 0,0 4 15 16,0 2 9-16,9 16-16 0,-1-18 22 0,2 1-7 16,2-4 3-16,3 0-5 0,0-4-19 15,1-2-7-15,1-3 20 0,1 1-2 16,-7-1-6-16,4 0-24 0,23-17-20 0,-17 8-16 16,0-3 3-16,-2-1-24 0,0-2-16 0,-4 1-1 15,1 2 10-15,-6 1 0 0,2-1 2 16,-5 5 9-16,-2-1-8 0,-1 5 7 0,-2-2 4 15,0 2 9-15,0 0-8 0,-2 2 3 0,0 1 22 16,0 0 4-16,0 0 4 0,0-1-14 16,1 2 15-16,-1 2 8 0,0-1-2 0,2 2 0 15,-2 1 11-15,9 6 9 0,-6-2 2 0,2 1-15 16,-2-2 11-16,6 5-2 0,-4 0-1 0,-2-5-2 16,1-2 15-16,-2 0-16 0,0 0-1 15,-2-3 7-15,2 1 8 0,-2-2 19 0,2 1 3 16,-2-2-5-16,0-1-10 0,0 0 5 15,-7 2 2-15,6-2-11 0,-3-3-7 0,1 1 3 16,-2-3-7-16,0-5-1 0,-1-2-22 0,2 3 3 16,2 0-14-16,1 1-11 0,1 0 12 0,0-1-3 15,0 9-1-15,0 0-2 0,0-7 5 16,18-10-8-16,-8 12-3 0,-2 4 1 16,3 2-1-16,-11-1 6 0,14 0 12 0,3 0 3 15,18 14-8-15,-18-7 17 0,1 1-7 0,-6-1 17 16,3 0 8-16,-5-2-6 0,-2 1 2 15,-1-2-9-15,0-1 17 0,-3 0-6 0,-1-1 1 16,-1 0 19-16,0 0-12 0,-2 0-4 16,0-2 3-16,0 0 2 0,0 0 4 0,0 0-3 15,0 0-24-15,-10 3 17 0,7-3-14 16,-2-3-2-16,3 3 4 0,-1-2 0 0,1-1-16 16,0 0 8-16,0-1-8 0,2 0-6 0,-2-2-13 15,4 2 13-15,0-1 3 0,0 0-16 16,1 0 13-16,1 3-7 0,8-7 4 0,-3 3 1 15,2 1-9-15,-5 5 10 0,3-2-3 0,-2 2 18 16,-7 0 0-16,14 0-5 0,11 10 0 16,-12 1 11-16,2-4-10 0,-1 1-11 0,-6 2 8 15,4 0 19-15,-3-1-9 0,-2-1 7 0,-3-2-22 16,-1 0 19-16,-1-2 2 0,3 0-13 16,-3 0-36-16,-2-2-17 0,2-1-32 0,0 3-29 15,-2-4-46-15,2 0 14 0,-2 0-124 16,0 0-58-16,0 0 30 0,0 0-216 0,0 0-44 15,5-11 57-15,-3 6 36 0,7-3 33 0,-2-7 15 16,4-2 30-16,-2-2 43 0,2 0 24 16,1-1 13-16,-4-3 4 0</inkml:trace>
  <inkml:trace contextRef="#ctx0" brushRef="#br0" timeOffset="75056.78">14593 1898 520 0,'1'-23'354'0,"-2"-1"-14"0,1 11-8 16,0-2-40-16,0-2 61 0,0 3 2 15,0 2-34-15,0 2-11 0,0 2-31 0,0 8-26 16,0 0-7-16,-6-10-23 0,3 16-14 15,6 13 1-15,-3-7 32 0,0 8-25 0,9 30 7 16,-1-15 5-16,6 3-52 0,2-1 21 0,0-1-44 16,1 1-7-16,-1-1 0 0,-2-1-23 15,1-1-9-15,-2-4-3 0,-1-4-19 0,1-1-2 16,-2 1-26-16,-1-2 14 0,-3-7-11 16,-1-2 8-16,-2-8-5 0,-2-5-32 0,-2 0-29 15,0-2 6-15,0 0 0 0,-1-7-14 0,0 4-13 16,-1-3 1-16,2 1-26 0,-2-2-8 0,0 2 3 15,2-3 11-15,0-1-6 0,0 9 26 16,0-7-14-16,0-3-5 0,11-14 2 0,-7 11-9 16,6 4 19-16,-1-1 1 0,5 4 0 15,-2-1-10-15,-1 3 9 0,1 2 4 0,1 2-11 16,-2 0 7-16,3 0 6 0,2 0 4 16,20 13 3-16,-21-6 8 0,0 0-7 0,-5 0-10 15,-1 3 22-15,-5-3-1 0,-2 0 11 16,-2-7-2-16,0 7-13 0,-12 9 18 0,3-7 2 15,-8 0-14-15,2-4-2 0,-5 0-1 0,-1-3-34 16,2 2-34-16,7-4-53 0,-3 0-42 0,-2 0 16 16,2 0-139-16,-5 0-46 0,-14-16 30 0,21 6-256 15,-3-1-58-15,9 3 53 0,5 1 62 16,2 7 56-16,13-18 23 0,1 8 17 0,4 2 6 16,7 0 54-16,2 1 29 0,0 3-1 15,4 1 13-15</inkml:trace>
  <inkml:trace contextRef="#ctx0" brushRef="#br0" timeOffset="75665.89">15060 2181 367 0,'3'0'472'0,"1"0"-93"0,0 3 39 16,0-3-40-16,0 0-18 0,-2 2-25 0,2 0-9 15,0-2-19-15,-1-1-28 0,3 0-22 0,0-1-35 16,0 0-16-16,-6 2-24 0,20-8-23 16,-6 0-5-16,-5-1-18 0,4-2-26 0,-2-1-7 15,0-2-8-15,-1 0-19 0,-4-3-1 0,1 5-2 16,-3 1-24-16,-2 4-3 0,-2-1-10 15,0 3 4-15,0 5-12 0,0 0 5 0,0 0-10 16,-8-4-8-16,4 7 2 0,-10 5 21 16,3 6 1-16,2-1 4 0,-1 3 15 0,1-1 16 15,7 3 21-15,-2 1-15 0,2-3-19 0,2-6 8 16,0 4 0-16,13 18-7 0,-4-17 21 16,2-1-2-16,3 0-14 0,4-4-4 0,0-2 12 15,-1-1-38-15,0-6 15 0,2 0-5 16,-9-1-22-16,3 0-2 0,21-13-15 0,-14 5-9 15,-5-2-34-15,0-2-6 0,0 0-10 0,-1-6-16 16,-4 3-16-16,-1-3 15 0,-1-2-3 16,-2 4 22-16,-1-1-8 0,-1 4 13 0,-2 2-2 15,0 4 6-15,0 1 11 0,-1 1 8 16,2 1-3-16,-3 1 3 0,2 1-6 0,-2 2 10 0,2 0 13 16,-2 0 19-16,0 0-10 0,0 0 4 15,0 0 18-15,13 9-10 0,-2 5 11 0,3-1 11 16,1 4-4-16,-1-2-12 0,-3 1 21 15,3 1-6-15,-3 0 0 0,0 0 25 0,-2 0-15 16,-4-4-3-16,-1-2 30 0,-2-4 4 0,-2 1 10 16,0-8 14-16,0 6-3 0,0-6 11 15,0 8-1-15,-11 2-5 0,7-10-1 0,-1 2-14 16,0-1 1-16,1-1 2 0,0-2-19 0,-1-2-2 16,1 0-5-16,-6-5-6 0,4-2-13 15,6-1-12-15,0 12-36 0,0-14 0 0,12-16 0 16,-6 12 0-16,7-1-35 0,-1 2-55 0,1 1 9 15,3 2-68-15,-2 2-44 0,-1 0-52 16,3 3 23-16,-3-1-136 0,-4 2-71 0,2-2 39 16,-2 6-271-16,-2-1 30 0,-2 2 57 0,-1-1 59 15,0 1 33-15,-3-2 30 0,3 2 45 16,0 1 49-16,-2-2-1 0,1-1 10 0,8-8 45 16,-2-1-14-16</inkml:trace>
  <inkml:trace contextRef="#ctx0" brushRef="#br0" timeOffset="76844.53">16791 1770 822 0,'0'-14'369'0,"-13"14"-44"0,13 0-30 16,0 0-24-16,0 0-52 0,0-12-27 0,0 12 37 15,0 0 9-15,0 0 16 0,-2 23-3 16,8 2-13-16,3 1 3 0,4 4-11 0,-2 3-22 15,0 3-2-15,-3 1-16 0,3-2-21 16,0 2-3-16,-2-3-18 0,0-2-20 0,0-1 1 16,-3-3-34-16,2-2 5 0,0 0-18 0,-3-3-25 15,1-5-12-15,-1-3-21 0,0-5-42 16,-1-5-57-16,1-1 7 0,-3-4-141 0,-2 0-57 16,0 0-57-16,0 0 30 0,20-22 26 15,-13 10-292-15,-3-4 23 0,1 1 54 0,-1-4 36 16,2 0 56-16,0 1 25 0,1 0-25 0,1 0 21 15,0 1 72-15,-4-2 1 0</inkml:trace>
  <inkml:trace contextRef="#ctx0" brushRef="#br0" timeOffset="77256.67">17130 1952 380 0,'4'-4'472'0,"0"1"-74"0,0 0-36 0,-2 3-49 16,2-3-26-16,-2 3-13 0,-2 0-3 15,1 3-11-15,-1 2 8 0,0 0-19 0,-3 0-19 0,-2 11-9 16,-4-1-18-16,0-2-11 0,-3 3-15 15,-5-2-23-15,4 1-2 0,-1-1-35 0,-3 3 8 16,-1-5-28-16,-3 0-8 0,1 0-12 16,0-2-8-16,2 2-5 0,-2-6-8 0,6 0 9 15,3-3-17-15,4 2 5 0,1-3-8 16,3 0-22-16,-2 1 0 0,3-1-3 0,2-2 11 16,0 0-8-16,0 0 3 0,14 5-19 15,3 0 7-15,4 0 8 0,0 0-9 0,5 2 12 16,1 0 0-16,2 0-3 0,0 1 18 15,-4 1-15-15,2-1 2 0,0 1 12 0,-2-1 5 16,0 4-25-16,4-6 8 0,-4 2-10 0,-3-1 16 16,-1-2-25-16,-6-1 20 0,1 0-25 15,-5-1 7-15,-1-1 22 0,-2-2-13 0,-1 2-4 16,-7-2 9-16,0 0-7 0,0 0-5 0,7 0-14 16,4-12-12-16,-8 6-23 0,2-8-14 15,-4-2-31-15,-1 1-26 0,0 5-22 16,0-5 13-16,0-6-143 0,-11-25-49 0,6 19 27 15,0-2-282-15,-1 3 8 0,1-3 56 0,-3 1 20 16,0 2 31-16,1 0 64 0,-1-1 23 16,-1 3 9-16,-7-3 3 0,3 0 53 0,-4 4 45 15</inkml:trace>
  <inkml:trace contextRef="#ctx0" brushRef="#br0" timeOffset="85093.85">19529 1577 796 0,'0'-14'354'0,"24"-11"-27"0,-24 14-19 16,-1 2-39-16,1 9 2 0,-11-20-38 0,-1 13-26 15,-3 0-24-15,-2 5-16 0,8 2-21 0,-7 0-16 16,-19 15-32-16,14-6-10 0,0 8 34 15,2-2-14-15,1 2-12 0,-1 1-26 0,0 2-5 16,3 0-2-16,2 0-20 0,1 1 9 16,2 1-7-16,3-1 8 0,2-4-13 0,3 0 21 15,3-2 2-15,0-9-13 0,0 5-1 16,18 13-12-16,-8-14 9 0,3-1-1 0,1-1-8 16,2 1-10-16,4 0-14 0,0 0 15 0,-1-1 3 15,2-1-16-15,0 1 4 0,-4 2-2 0,1 0-9 16,-4 1 4-16,0 3-18 0,-3-2 20 15,-3 3 14-15,-1 2-19 0,-3 1 7 0,-3-1 1 16,-1-8-5-16,0 4 0 0,-17 19 2 16,7-14-3-16,-2-1 1 0,-1 0-8 0,0-2 11 15,-2 2-6-15,-1-3-6 0,0 1 9 0,1 0 0 16,-1-4 3-16,4-2-5 0,2-3 0 16,3 0 12-16,3-1-18 0,0-2 7 0,1 0-7 15,1-2-4-15,2 0-9 0,0-1 1 0,0 0 4 16,0 0 3-16,14 3-4 0,-8-1 3 0,3-2 0 15,7 4-9-15,-1 2-3 0,1 1 6 16,2 0 3-16,-2 3 8 0,-3 0-3 0,-2 3 1 16,0 2-6-16,-3 7 22 0,-2 0-10 0,-2 5 3 15,0-1 4-15,-4 3 9 0,0-12-13 16,0 5 12-16,0 6-8 0,-14 33 10 16,10-26-8-16,-3 0 8 0,0 0-4 0,3-4 1 15,0 1-3-15,-1-1-4 0,1-1 12 0,-3-2-21 16,5 0 10-16,-1-5 2 0,2-2-2 0,0-2-3 15,1-13-4-15,0 7 12 0,11 15 2 0,-4-12-5 16,4-1-4-16,3 2 8 0,2 1 4 16,2-2-8-16,-2-1-1 0,3 2-11 0,-2 0 7 15,2 0-1-15,3-1-19 0,-3-1-7 16,1 0-22-16,0-1-25 0,-3-4 5 0,0-2-96 16,-3-4-43-16,-3-4-65 0,-11 0 25 0,9 0-309 15,13-16 17-15,-9 3 55 0,1-2 24 0,0-6 29 16,1-1 29-16,4-2 24 0,2-6 26 15,10 1 13-15,0-4 37 0</inkml:trace>
  <inkml:trace contextRef="#ctx0" brushRef="#br0" timeOffset="87105.33">20571 1753 331 0,'0'-14'304'0,"0"14"-23"0,0 0-36 15,0 0-19-15,0 0-12 0,0-12-14 16,0 12-2-16,0 0-22 0,0 0-2 0,0 0-30 16,6-20 13-16,-6 20-30 0,0-2-15 15,0 2-9-15,-1-2 9 0,1 2-12 0,-1 2 9 16,0-1-33-16,1 2-8 0,1 2 3 0,-1 0-7 16,0 0 35-16,0 15 11 0,0-9 7 15,0 9 2-15,0 4 10 0,0 5-11 0,11 30-7 16,-6-27-2-16,1 3-8 0,-2-4-13 0,2 3-1 15,0-2-12-15,-2-1-5 0,2-2-6 0,0-2-9 16,0-1-2-16,-1 2-12 0,-1-5 2 16,0 1-6-16,-1-8-5 0,0-3 5 0,-1-4 1 15,-2-9-3-15,0 6-3 0,0-6-13 0,0 7-25 16,0-7-15-16,0 0-31 0,0 0 4 16,8 10-46-16,-7-12-47 0,1 1-9 0,0-1-32 15,-1-3-19-15,1 0-32 0,0 1 21 16,1-1-262-16,-1 0-11 0,6-7 26 0,-2 1 33 15,1 0 19-15,3 1 26 0,0 0 25 16,-4 2 58-16,5 0 9 0</inkml:trace>
  <inkml:trace contextRef="#ctx0" brushRef="#br0" timeOffset="87808.2">21335 1735 360 0,'1'-4'399'16,"0"-1"-56"-16,0 1-17 0,0 1-44 0,-1 0-15 15,0 0-33-15,1-1-26 0,0 2 4 0,-1 3-21 16,0 3-20-16,-1 1 40 0,0 12 8 16,0 4-14-16,1-8 7 0,0 8 2 0,0 6-17 15,0 5-8-15,0 0-6 0,0 1-5 16,0-1-13-16,0-1-24 0,11 30-21 0,-8-34 9 15,4 3-26-15,-3-3-8 0,2-2 4 0,0-4-20 16,1-2-16-16,2-1 1 0,1-7 6 16,-1 0 5-16,5-5-19 0,-2-3-13 0,1-2-24 15,-13-1-9-15,13 0-13 0,16-10-1 0,-15 1-11 16,1 2-2-16,-2-2 1 0,0-2-12 16,-3 0-1-16,-2-1 4 0,1-2 5 0,-5 3 8 15,-1 4 1-15,0 0-10 0,-1 2 13 0,0 3-2 16,0-1-14-16,-1 0-8 0,0 2 15 0,-1 1 6 15,0 0 20-15,0 0 14 0,4 14-2 16,-3-8 14-16,4 10 0 0,0-2 17 0,0 3 2 16,2-2-10-16,2-1 12 0,4-1-4 15,1-3-10-15,1-4 15 0,-1 2-10 0,3-1 24 16,1-5-39-16,1-1 4 0,-9-1 3 16,4 0 3-16,19-12-9 0,-13 4-19 0,-4-2-1 15,-2-2-7-15,-2 0-17 0,-1-3 5 0,0 1-18 16,-4 2 3-16,-2-3-13 0,-3 3-7 15,-2 3-9-15,0 9 0 0,0-9-4 0,-13-9-16 16,0 10-6-16,-2 4-27 0,-3 0 5 0,-2 1-51 16,-2 0 15-16,-1 1-73 0,-1 0-36 15,4 1-51-15,0-2 26 0,-2 0-299 0,8 1 40 16,-5 1 40-16,3-3 31 0,4 2 32 16,-2-2 36-16,0-1 21 0,-1 1 24 15,2-2 14-15,1 2-1 0</inkml:trace>
  <inkml:trace contextRef="#ctx0" brushRef="#br0" timeOffset="88026.28">21360 1985 475 0,'-6'3'470'0,"2"-3"-86"0,1 0 25 16,-2 0-47-16,2 0-24 0,1 0-25 0,1 1-23 15,-1-1-27-15,1 0-22 0,2 0-28 16,3-1-19-16,2 1-20 0,13-3-16 0,2-1-27 15,2-1-45-15,5 0-25 0,2-2-58 0,0 2-1 16,2 1-130-16,2-4-84 0,2 3 18 16,1-1-314-16,-2 0 18 0,-1 1 39 0,-1 0 32 15,-1 2 7-15,2 0 26 0,-1 2 45 0,-17 1 35 16,8 0-1-16</inkml:trace>
  <inkml:trace contextRef="#ctx0" brushRef="#br0" timeOffset="88477.53">22344 1959 269 0,'-1'0'323'0,"-1"0"-49"0,1 0-26 16,-1 0-29-16,1 0-4 0,-1 0-22 16,1 0-8-16,-1 0-22 0,1 0 1 0,-1 2-1 15,-1-1-27-15,2 0 20 0,0 0-8 0,-1 1-28 16,2 0-31-16,-2 0 14 0,2 1 8 0,-2-2-46 16,2 1 28-16,-1 1-28 0,1 1-20 15,-1 1 22-15,1 0 1 0,0 4-2 0,0 6-14 16,0 2-7-16,0 5 54 0,0 2 12 0,0 2 0 15,12 30 10-15,-8-24-13 0,0-4 5 16,0 3-17-16,2-1 2 0,-2 1-19 0,2-4 4 16,0 0-14-16,0 2 3 0,-1-5-5 0,1 0-20 15,-3-5 3-15,1-2-3 0,-1-2-5 0,-1-3-1 16,-1-7-33-16,-1-5-37 0,0 0 2 16,-3 0-148-16,0-5-46 0,1 1-77 0,-3-11 32 15,0 0 25-15,-1-2 21 0,4 5-289 16,-5-5 38-16,-4-2 33 0,5 1 23 0,-1 1 31 15,1 1 49-15,-1-2 24 0,2 2 12 16,-1 4 5-16</inkml:trace>
  <inkml:trace contextRef="#ctx0" brushRef="#br0" timeOffset="88780.85">22290 2196 605 0,'1'-5'451'0,"6"-8"7"0,-5 4-21 15,4 0-41-15,-3 1-17 0,5-4-34 16,1 2-23-16,1 0-25 0,1 0-21 0,2 1-14 15,1 3-26-15,3 0-34 0,0 1-14 0,1 1-21 16,-2 4-27-16,4 0 8 0,-11 0-30 16,4 0-9-16,18 9-20 0,-15-2 3 0,-2 3-16 15,-4 1 6-15,0 0 3 0,1-1-16 0,-5 3-5 16,-2-1-21-16,-4-3 19 0,0-9-11 16,0 9-22-16,-12 11 9 0,3-7 1 0,-3-2-7 15,-3-1 13-15,1-1-16 0,-4-4-45 16,2 0-24-16,-2-3-30 0,6-2-34 0,12 0-46 15,-13 0 13-15,3 0-127 0,3 0-52 0,-14-17 27 16,15 10-248-16,4 1 50 0,2 0 38 0,2-1 36 16,-1 2 32-16,10-5 30 0,2 0 26 15,0 1-73-15,5-1 34 0,5 1 25 0,2 1 18 16,4 1 14-16</inkml:trace>
  <inkml:trace contextRef="#ctx0" brushRef="#br0" timeOffset="89033.51">22774 2140 536 0,'1'1'455'15,"1"0"-55"-15,-2 1-53 0,2-1 18 0,-2 0-45 16,2 0-13-16,0-1-31 0,0 1-1 0,0 0-30 16,2 0-20-16,0 0-1 0,1-1-23 0,2 1-16 15,2-1-16-15,1 0-12 0,5 0-22 16,3 0-20-16,1 0-11 0,-2 0-9 0,-1 0-29 15,-3 0-33-15,-1 0-31 0,-1 0-34 16,-2 0 2-16,-2 0-93 0,1 0-74 0,4-11-85 16,-7 8 28-16,0 0-295 0,10-2 42 0,-9-2 26 15,-1 1 37-15,-1 1 17 0,2 2 38 0,-3-1 26 16,3 0 53-16,9-5-22 0</inkml:trace>
  <inkml:trace contextRef="#ctx0" brushRef="#br0" timeOffset="89318.78">23191 1908 418 0,'0'-3'555'16,"-1"1"-106"-16,0 0-26 0,2-1-45 0,-1 3-39 16,0 0-28-16,1 3 11 0,0 2 8 0,6 9 1 15,3 3-13-15,0 3-37 0,1 6 45 16,0-2-30-16,-1 1-53 0,-1-1-7 0,2 0-39 15,-2 2-16-15,-2 2-20 0,0-5 6 16,-1 0-40-16,-1-4-2 0,-2-1-34 0,1-1-11 16,1-6-68-16,-3-2-53 0,0-2-21 0,-1-4-56 15,0-1 13-15,-1-2-203 0,0 0-90 16,0 0 34-16,0 0-260 0,12-10 56 0,-9 5 28 16,0 0 42-16,4-7 52 0,3 3 33 0,0-1-8 15,2 1 24-15,2 1 72 0,-1-1 6 0,2 4 43 16</inkml:trace>
  <inkml:trace contextRef="#ctx0" brushRef="#br0" timeOffset="90216.66">20589 2952 267 0,'0'0'455'15,"0"0"-92"-15,0 0-50 0,0 0 9 0,0 0-25 16,0 0-39-16,0 0-4 0,0 0 3 16,-9 11-10-16,9-2-30 0,0 5-14 0,0 2-20 15,0 2-16-15,0 0-26 0,0-1-1 0,0 0-22 16,0-2-5-16,0-4-52 0,0-3-35 16,0-1-4-16,0-7-120 0,0 0-74 0,-2 12 16 15,2-14-363-15,0-1 39 0,0-3 34 16,0 0 39-16,0-2 27 0,-1-13-7 0,1 9 25 15,0-5 81-15,0-3-27 0</inkml:trace>
  <inkml:trace contextRef="#ctx0" brushRef="#br0" timeOffset="90369.06">20561 2762 398 0,'-1'-2'453'16,"-1"-1"-103"-16,0 1-37 0,0 2-33 15,1 0-39-15,-1 0-27 0,-1 1-39 16,1 2-31-16,0-2-43 0,-3 1-30 0,4 0-81 0,0 3-95 15,2-5 10-15,1 3-319 0,2-1 25 16,0 1 14-16,1-1 24 0,-1 0 33 0,9 7 8 16</inkml:trace>
  <inkml:trace contextRef="#ctx0" brushRef="#br0" timeOffset="90915.52">20700 2967 629 0,'2'8'440'0,"0"-2"-74"0,0 0 0 15,1 1-50-15,-1-3-10 0,0 2-30 0,1-1-21 16,2-1-13-16,1 1-18 0,-1-4-24 0,2-1-26 16,1 0-14-16,0 0-22 0,18-10-27 15,-11 2-25-15,2-4-17 0,-2 3-28 0,-1-7-28 16,-3 3-1-16,0 0-1 0,4 1-2 16,-8 0-14-16,-1 3 6 0,0 2-17 0,-2 2-6 15,-3 0 14-15,-1 5 6 0,0 0-14 0,0 0 6 16,-14-3 9-16,2 12 0 0,0-1 1 15,0 4-1-15,1 2 40 0,1 1-4 0,0 1 21 16,1 2-13-16,1 2 23 0,3 1-15 0,2-1 17 16,3-3 1-16,0-8-4 0,0 4-11 15,13 14 13-15,-4-14-7 0,3-2 2 0,2-4-10 16,2-3 2-16,-1-2-8 0,-5-2-9 0,6 0-14 16,22-11-26-16,-16-1-7 0,0 0-34 0,-2-3-17 15,-1-2 5-15,0 1 5 0,-2-4-75 0,-6-1-12 16,2-4-10-16,-1 1-13 0,-4 0 1 15,-2 1 12-15,-2 2 17 0,-4 3 8 16,0 9 22-16,0-1 1 0,-18-11 15 0,9 14 26 16,-5 0 4-16,-2 4 18 0,3 2 6 15,13 1 6-15,-8 0 27 0,1 0-5 0,-11 18 13 16,13-8 35-16,-1 3 8 0,5 0 28 0,1 0 4 16,0-4-9-16,0 5 54 0,15 22 5 15,-4-15 9-15,2 0-5 0,1-1-5 0,2 1-21 16,-2-2 2-16,2 0-16 0,0-3-14 15,-2 0-6-15,-1-1-6 0,1-1-32 0,-1-4-20 0,2-2-60 16,-8-3 2-16,4-1-85 0,-3-4-60 16,-8 0-67-16,14 0 26 0,0 0-306 0,-1 0 38 15,10-9 38-15,-6 1 35 0,-3 3 40 0,-6 0 26 16,5-2 23-16,-1-1-12 0,-2 4 50 16,-3 1-19-16</inkml:trace>
  <inkml:trace contextRef="#ctx0" brushRef="#br0" timeOffset="91408.47">20957 2636 543 0,'2'3'442'0,"1"2"-77"0,4 8 61 0,6 3-55 16,1 2-4-16,0 0-26 0,2 3-13 15,1 4-11-15,2 1-21 0,-1 3-23 0,4 5-34 16,-1-2-13-16,-2 1-23 0,1 3-16 16,-1-4-26-16,-3 3-10 0,-1-2-11 0,-3 1-15 15,0 0-17-15,-4-3 0 0,-3 0-17 0,-2-1-8 16,-3-15 2-16,0 8-27 15,-16 22-54-15,3-20-30 0,-5-3-45 0,-3-2-70 16,0 1 14-16,-4-6-143 0,1-2-79 0,-1-1 30 16,-1-3-247-16,3-1 34 0,7-4 41 0,-3-2 34 15,19-2 26-15,-9 0 38 0,1 0 26 16,0-15 38-16,10 8 5 0,11-3 20 0</inkml:trace>
  <inkml:trace contextRef="#ctx0" brushRef="#br0" timeOffset="91797.47">21970 2830 747 0,'1'-5'435'0,"0"2"-67"16,0 0-7-16,0 1-24 0,-1-1-45 0,0 2-13 15,1-2-42-15,-1 5-12 0,2-1-14 16,-1 3 14-16,1 1 3 0,2 12 0 0,1 3-18 16,2 1-1-16,-4 4-22 0,3 1-3 0,-1 5-3 15,-1-4-38-15,-2 4 2 0,2-3-28 16,2 0-15-16,1-3-5 0,-5 1 0 0,2-3-2 15,-1-2-53-15,-1-1-16 0,0-8-35 16,-2-3-44-16,2-1-36 0,-1-2 8 0,0-5-179 16,-1-1-106-16,0 0 32 0,0 0-257 0,6-14 52 15,-5 9 51-15,0-1 28 0,4-9 42 16,1-1 46-16,1 1 23 0,2 1 15 16,3-1 25-16,1 1 14 0,3-1 2 0</inkml:trace>
  <inkml:trace contextRef="#ctx0" brushRef="#br0" timeOffset="92425.16">22386 2764 306 0,'0'-4'520'0,"3"1"-96"15,-3 1-75-15,1-1-53 0,-1 1-38 0,0 2 24 16,2 0 2-16,-2 5 17 0,2 0-17 15,1 11 6-15,2 2-3 0,0 6-24 0,0 0 21 16,3 3-15-16,-2-2-21 0,1 0-26 16,-1 2-5-16,1-1-11 0,0-1-11 0,0 4-24 15,0 0 6-15,0-3-28 0,2-1-17 0,-4-4-11 16,2-2-17-16,-2-3 2 0,2-2-17 0,-2-3-1 16,-1-5 1-16,2-2-14 0,-1-1-27 15,2-3-13-15,-7 0-3 0,15 0-45 16,2 0-19-16,21-15-33 0,-17 6-9 0,-3 1-14 15,-1-4-3-15,1 2-10 0,-4-2-7 0,-2 3 5 16,-1-3-8-16,0 4 14 0,-3-3 18 0,-2 4-5 16,-1 1 10-16,-1 0 11 0,-2 1 7 15,1 2 2-15,-2-2 12 0,1 3 18 0,-2-1 3 16,1 1 0-16,0-1 20 0,-1 1 0 0,0 2 2 16,1-2 8-16,-1 2-8 0,0 0 4 0,-1 2 21 15,1-2 0-15,-1 5 24 16,1-3-5-16,-1 2 0 0,2 2 9 0,-1-2 19 15,1 3-18-15,3 9 10 0,2-2-6 16,-1-5-3-16,4 4 13 0,0-1-11 0,4-3-5 16,-4-4-15-16,0-2-4 0,6 4 25 0,-15-7-5 15,12 0-6-15,-1 0-13 0,3 0-17 16,13-13-16-16,-13 6 7 0,-1-3-8 0,-1-1-8 16,-4-1-4-16,-1-1 13 0,-4 2-10 0,-1 1 9 15,-1 0 11-15,0 1-19 0,-1 9-14 16,0-7 6-16,-13-9-1 0,0 7 2 0,-3 2-24 15,-1 4-3-15,-5-2-25 0,-2 4-33 16,-2 1-38-16,14 0 12 0,-8 0-123 16,-2 0-95-16,1 0 29 0,-1 0-288 0,2 0 34 15,1 0 51-15,-18-8 25 0,25 7 41 16,2-3 33-16,0 0 30 0,3 1 30 0,-7-4-2 16,1-1 63-16,5 1 3 0</inkml:trace>
  <inkml:trace contextRef="#ctx0" brushRef="#br0" timeOffset="92642.73">22324 2895 945 0,'-4'3'452'0,"1"-1"-20"16,1 1-36-16,0-1-9 0,2 2-36 15,1 1-25-15,2-2-21 0,2-3-35 0,14 3-26 16,3-2-46-16,-9-1-38 0,9 0-59 0,29-11-61 15,-18 6-48-15,3-2 1 0,1 0-228 16,0 1 23-16,4-3-303 0,0 4 31 0,-1-2 36 16,0-1 29-16,2 3 24 0,2-2 23 15,2 1 25-15,-1 3 22 0,4 2 26 0</inkml:trace>
  <inkml:trace contextRef="#ctx0" brushRef="#br0" timeOffset="93026.76">23554 2802 884 0,'-1'1'405'16,"1"3"35"-16,0 1-8 0,1 0-8 0,1 13-13 15,-2-9-16-15,8 23-24 0,-4-11-24 0,0 3-39 16,0-2 16-16,-1 2-55 0,0-2-13 0,1 2-35 16,2-2-16-16,-2-2-21 0,-2 0-32 15,4-4 1-15,-2-2-13 0,1 2-13 0,-2-7-74 16,3-2-30-16,-2-3-54 0,0-3-43 15,-4-1-47-15,0 0-52 0,0 0 16 0,9 0-174 16,10-17-46-16,-5 5 33 0,-1 4-251 0,-1-3 44 16,-3-2 43-16,3 2 33 0,-4-4 34 0,-4 2 38 15,3-1 25-15,1-1 25 0,-1 3 14 16,2-2 34-16</inkml:trace>
  <inkml:trace contextRef="#ctx0" brushRef="#br0" timeOffset="93307.51">23781 2794 835 0,'1'-5'480'0,"-1"3"-42"0,0-1-41 16,0 3-43-16,0-3-43 0,0 4 1 0,0 1-2 15,0 2 21-15,0 1-2 0,0 0-36 0,6 14-30 16,-6-9 38-16,6 22-28 0,-2-9-5 0,0 3-31 16,1 0-17-16,-1 2-29 0,2-3-17 0,0 1-12 15,-1-1-16-15,-1-2-26 0,0-2 2 16,-3-3-20-16,6 0-26 0,-4-6-30 0,-1-1-18 15,0-3-2-15,0 0-69 0,-1-5-34 16,2-1-35-16,-3-2-83 0,0 0 20 0,0 0-159 16,20-15-79-16,-9 2 36 0,0 1 34 15,-2-2 30-15,-1 1-264 0,1 2 70 0,1-3 11 16,3 1 32-16,1 3 54 0,4 0 45 16,-1-1-7-16,2 4 40 0,2-2 21 0,0 3 29 15,1 1 6-15</inkml:trace>
  <inkml:trace contextRef="#ctx0" brushRef="#br0" timeOffset="93649.91">24194 2942 363 0,'-1'1'453'0,"-1"-1"-54"15,-1 0-48-15,1 0-59 0,1 0-35 16,0 1-1-16,1 0 20 0,-2-1-24 0,2 1-4 15,-1-1-14-15,1 2-10 0,1-1 6 0,-1 1-2 16,2-1 9-16,0 1-11 0,3 0 2 16,9 4-23-16,5-4-18 0,0 2-18 0,3 0-12 15,4 1-15-15,2-1-18 0,0-3-8 16,0-1-11-16,0 1-20 0,-1 0-16 16,-15-1-11-16,6 0-12 0,-1 0-29 0,1 0 1 15,-3 0-29-15,-2 0 0 0,-3 0-25 0,-3 0-19 16,1 0-21-16,-8 0-33 0,7 0 9 15,2-9-88-15,-7 7-60 0,-1-1-36 0,0 1-49 16,-3 0 28-16,1-1-244 0,-1 0 35 0,0-1 37 16,0 1 36-16,0 0 31 0,-1-1-1 15,-1 0 29-15,0 0 75 0,2 1 13 16,0-1 7-16</inkml:trace>
  <inkml:trace contextRef="#ctx0" brushRef="#br0" timeOffset="94418.46">24744 2755 486 0,'1'-3'459'15,"1"-1"-82"-15,-2 1 2 0,1 0-42 16,0 0-33-16,-1 2-28 0,0 0-36 0,2 2 3 15,0 3 0-15,-2-4 12 0,8 22-3 0,-3-2-20 16,0 2 0-16,1 7-7 0,-1-2 3 16,1 2-27-16,-1-1-21 0,0-1-17 0,-2 0-6 15,-1-1-3-15,0 0-7 0,0-1-44 0,-2-15-12 16,0 6 4-16,0 0-5 0,0-2-28 16,0-1-2-16,0-2 0 0,0-3 7 0,0-2-17 15,0-6-15-15,0 8-7 0,0-8-13 0,10 14-14 16,-8-12-23-16,-2-2-32 0,2 0-14 15,-1 0-32-15,1-2-31 0,-2-1 7 0,2 2 12 16,0-2-91-16,-1 0-14 0,0-1-23 16,-1-1-38-16,2 0-16 0,-1 1 27 0,-1-1-237 15,1-1 8-15,4-8 46 0,-2 5 21 0,-1 1 16 16,1 0 48-16,-3 2 19 0,3 1 34 16,0-1-3-16,0 2 6 0</inkml:trace>
  <inkml:trace contextRef="#ctx0" brushRef="#br0" timeOffset="94808">25715 2888 490 0,'-2'0'399'0,"-2"0"-42"16,3 0 6-16,-1 0-57 0,0 0-40 0,2 0 43 15,0 1 16-15,2 0-19 0,3 0-14 16,2-1-13-16,15 1-25 0,-11-1-20 0,9 0-29 15,5 0-15-15,3 0-25 0,4 0-18 0,0 0-33 16,0 0-22-16,0 0-30 0,-1 0-45 16,-1 0-42-16,-2 0 3 0,-2 0-117 0,-4 0-56 15,-3 0-63-15,-4 0 26 0,-4 0-294 0,-3-7 30 16,-8 7 37-16,8-6 38 0,-12 7 43 16,-1 0 7-16,-12 3 31 0,-3 5 8 0,-3-3 46 15,1-1-33-15</inkml:trace>
  <inkml:trace contextRef="#ctx0" brushRef="#br0" timeOffset="95010.03">25715 3067 603 0,'-6'3'469'15,"3"4"-82"-15,1-4 32 0,2 1-33 16,3 0-23-16,1-1-26 0,15 0-43 0,0 1-17 16,5-2-28-16,7 0-21 0,3-2-33 0,-16 0-25 15,9 0-44-15,5 0-51 0,1 0-52 16,1 0-2-16,39-13-98 0,-40 11-54 15,-2-1-63-15,1-4-58 0,-5 1 23 0,-2-1-265 16,-5 3 37-16,-3-1 32 0,-3-3 53 0,-4 4 6 16,-4-1 10-16,-1 1 54 0,-3-2-18 15,-1-1 36-15</inkml:trace>
  <inkml:trace contextRef="#ctx0" brushRef="#br0" timeOffset="95337.91">26173 2664 618 0,'-1'-4'373'15,"0"2"-52"-15,0 0-9 0,-1-1-24 0,2 3-36 16,0 0-30-16,0-1 33 0,2 2 15 16,0 2 19-16,7 6-14 0,3 3-8 0,1 3-13 15,4 0-20-15,-2 3-18 0,2 1-12 16,2 1-33-16,-3 4-22 0,3 3 1 0,-1-3-14 15,0 4-28-15,-4-3 3 0,1 0-10 0,-3 2-25 16,-2-2-4-16,-3 2 9 0,-2 0-14 0,-1-2 2 16,-4-11-28-16,0 4-17 0,-15 22-10 0,1-22-22 15,-1 0-21-15,-3-3-39 0,-2 1-36 16,0-3 10-16,-3-1-159 0,-4-2-64 0,2-1 28 16,1-2-297-16,3-3 47 0,2-2 50 15,5-1 40-15,4-1 33 0,10 0 29 0,0 0 31 16,-9-8 6-16,13 5 25 0,13-1 14 0,1-5 12 15</inkml:trace>
  <inkml:trace contextRef="#ctx0" brushRef="#br0" timeOffset="95757.02">26771 2711 534 0,'0'-5'457'0,"-1"1"-72"0,2 1-53 15,-1 0-5-15,0 2-10 0,1 2 2 0,2 0-14 16,-1 4 2-16,4 10-16 0,-1 1-8 16,3 3-8-16,-3 5-37 0,-1-2-4 0,1 5-18 15,-1-1-23-15,3-1-19 0,-5 1-10 16,0-2-25-16,1-1-8 0,-1-2-16 0,0 1-6 16,0-5-11-16,1-5-47 0,-3-2-39 15,2-2-21-15,-1-2-38 0,0-3-50 0,1-1 10 16,-2-2-177-16,0 0-88 0,11 0 31 0,13-19 28 15,-10 7 30-15,0-1-266 0,5-1 40 16,-2-3 36-16,4 1 34 0,0 1 57 0,2-2 8 16,3 0 12-16,1-2 43 0,3 1 3 0,2 0 36 15</inkml:trace>
  <inkml:trace contextRef="#ctx0" brushRef="#br0" timeOffset="96254.85">27443 2551 577 0,'3'-6'575'0,"1"0"-113"0,-3 4-48 16,1 0-40-16,0 2-14 0,1 4-6 0,-1-1 7 16,1 14-28-16,1 2-11 0,1 5-32 0,-1 3-6 15,2 3-31-15,2-1 11 0,-1 4-31 16,1 1-11-16,0-1-25 0,2-1-23 0,0 0-14 16,-2-2-16-16,4-2-11 0,-1-1-5 15,0-4-28-15,1 0 1 0,-1-4-27 0,3-2-19 16,-1-6-8-16,4-2-21 0,-2-1-3 0,4-5-37 15,1-3-17-15,-10 0-22 0,3 0 7 0,20-16-15 16,-15 3-17-16,-2 1 7 0,1-3 1 16,-2-1-4-16,0 2 17 0,1 0-5 0,-5 1 16 15,-2 2 12-15,-4 2 8 0,1 6-11 16,-1-1 14-16,-2 3-4 0,-1 1 23 0,-2 0 17 16,0 0 19-16,3 10 3 0,-2-3 12 15,0-2-13-15,3 14 6 0,-1-3 3 0,1 0-6 16,1-1 13-16,-1-2 0 0,1 0 2 0,1 1-4 15,1-5 24-15,-1-2-15 0,2-2-1 0,-3-1-17 16,3-3 2-16,0 0-2 0,-8-1-21 16,14 0 6-16,2 0-2 0,21-16-28 0,-19 7 4 15,-1-2-12-15,0-3-16 0,-3 3 5 16,-4 0-7-16,0-1 3 0,-4 2-7 0,-2 2 3 16,-4 2-19-16,0 6-7 0,0-7-11 15,-18-8-39-15,2 6-29 0,-5 1-42 0,1 1 17 16,-7-1-187-16,0 0 31 0,2-1-304 15,0 1 53-15,-2 4 48 0,-1-2 40 0,1-2 36 16,0-2 42-16,0 5 20 0,3-2 4 0,1 0 44 16,0 1 52-16,0 0-51 0,2 1 43 15</inkml:trace>
  <inkml:trace contextRef="#ctx0" brushRef="#br0" timeOffset="96469.42">27490 2755 232 0,'-5'1'675'0,"3"-1"-106"0,-1 0-65 15,-1 1-36-15,2-1-46 0,1 0-48 16,0 2-12-16,1-1-7 0,4 0-55 0,2 0-27 16,12 4-21-16,4-2-20 0,8-2-54 15,0 3-42-15,3-3-31 0,1 0-56 0,-16-1-46 16,7 0-67-16,8 0 7 0,4 0-161 0,0 0-67 16,0 0 27-16,42-13 25 0,-38 13 23 15,0-2-299-15,-1 0 35 0,-3-2 35 0,-1 3 31 16,1-2-1-16,-1 0 56 0,2 2 10 15,-3 1 35-15,-1 0-14 0,1-2 33 0</inkml:trace>
  <inkml:trace contextRef="#ctx0" brushRef="#br0" timeOffset="96716.1">28603 2720 249 0,'3'-2'667'0,"-1"2"-127"0,1 0-48 15,-1 0-53-15,0-1-44 0,-1 2-50 0,0 0-17 16,1 3 3-16,0 2-4 0,2 10-12 0,-1 3-30 15,1 2-3-15,3 4-32 0,1 0-13 16,-6-1-19-16,2 2-15 0,-1-1-22 0,1-1-26 16,0-4-30-16,-1-1-32 0,2-3-10 15,0 0-66-15,-1-5-21 0,0-4-48 0,1-2-54 16,1-2-72-16,2-1 14 0,-8-2-171 0,8 0-58 16,4 0 37-16,18-15-248 0,-11 4 51 0,0 0 69 15,3 1 36-15,-1-1 32 0,0-5 18 16,-2 1 23-16,0-3 23 0,0 1 24 0,-2-4 25 15,0 4 13-15</inkml:trace>
  <inkml:trace contextRef="#ctx0" brushRef="#br0" timeOffset="97006.06">29010 2789 635 0,'2'-3'402'15,"-2"1"-33"-15,0 2-49 0,-1 1 79 0,-1 2 9 16,0 3-13-16,-5 9-30 0,1 1-7 16,1 3-35-16,3 2 2 0,-1-1-32 0,1 0-13 15,2-8-19-15,0 2 0 0,0 5-55 0,12 18 3 16,-6-20-31-16,4-3-16 0,0-2 5 0,1-4-19 15,-2-1-20-15,2-4-19 0,-2-1 6 0,3-2-21 16,-2 0-5-16,3 0-10 0,17-11-12 16,-15 3-7-16,0-2-13 0,0-2-17 0,-4-1 1 15,0-3-12-15,-4 1 11 0,1 1-21 16,-6-3 3-16,-2 9-4 0,0-1 2 0,-10-14 8 16,-4 11-3-16,-1 1-44 0,-4 3-48 15,0 0-12-15,-3 2-42 0,-1 1-48 0,3 3 19 16,-3-1-164-16,2-1-95 0,4-1 37 0,4 5-261 15,3 0 44-15,3 0 57 0,1 0 42 16,2 0 36-16,4 0 46 0,0 0-2 0,0 0 48 16,4 0 44-16,2 3 7 0,-1-2-9 15,2 0 53-15</inkml:trace>
  <inkml:trace contextRef="#ctx0" brushRef="#br0">1187 4068 546 0</inkml:trace>
  <inkml:trace contextRef="#ctx0" brushRef="#br0" timeOffset="116281.57">1978 3610 1085 0,'-2'-8'476'16,"-1"1"-53"-16,2 1-49 0,-1 3-47 0,1 1-16 16,1 4 2-16,0 0-10 0,2 5-20 15,3 13 21-15,1 6-35 0,1 1 19 0,-2 3-13 16,3-1-14-16,-1 3-34 0,2 2-21 0,0 4-18 16,1 3-13-16,-4-1-36 0,2-4 0 0,-2 0-26 15,2-2-22-15,-5-2-9 0,5-5-52 16,0-1-37-16,2-1-37 0,-4-4-30 0,-2-6-28 15,3-5-57-15,-1-4 18 0,1-6-172 16,-7 0-32-16,20-9 32 0,-5-3-305 0,-2-4 46 16,-1-3 68-16,-3-2 42 0,1 1 17 0,-2-1 29 15,-5 1 56-15,4-2 21 0,-3 1 25 0,0 2 31 16,-3-2-11-16</inkml:trace>
  <inkml:trace contextRef="#ctx0" brushRef="#br0" timeOffset="116454.03">2108 3930 879 0,'-14'4'473'0,"0"3"-43"16,2-4-42-16,4 1-35 0,2 0-49 0,2-1-23 16,-1-3-42-16,3 2-20 0,2 0-19 15,2-1-22-15,1-1-35 0,2-1-48 0,1-1-53 16,13-2-5-16,2-5-171 0,6-1-65 16,-1 0 18-16,3-4-304 0,4 3 35 0,3-1 9 15,2-1 27-15,3-1 63 0,5 2 17 16,3-2 37-16,3 4 29 0,5 0-45 0</inkml:trace>
  <inkml:trace contextRef="#ctx0" brushRef="#br0" timeOffset="116849.08">3679 3732 589 0,'0'-2'426'0,"0"2"-64"16,0 0-48-16,-1 0 31 0,0 3-16 0,0 0-28 15,-1 3-13-15,1 0-23 0,-2 13-10 16,3-8 5-16,0 8-18 0,0 4 6 15,0 6-13-15,0 0 5 0,0 5-35 0,0 0-13 16,13 42-30-16,-9-35-12 0,0-1-16 0,0 2-3 16,1 0-26-16,-2-3-7 0,0-2-14 15,-1-7-19-15,0 4-30 0,0-6-8 0,0-7-18 16,4-4-11-16,-6-8-51 0,1-6-59 16,1-2 12-16,-2-1-153 0,0 0-53 0,6-14-44 15,-4 6 32-15,-1 2-246 0,1-13 58 0,-2 9 28 16,0-4 33-16,0-3 52 0,0 0 4 0,0 0 52 15,0 0 22-15,-13-15 16 0,9 21-10 16</inkml:trace>
  <inkml:trace contextRef="#ctx0" brushRef="#br0" timeOffset="118478.52">866 4243 747 0,'0'0'315'0,"0"14"-40"0,0-14-39 16,-25 21 8-16,23-17-21 0,-5-2-10 16,9 0-8-16,-2-4-23 0,-2 2 26 0,2 0-15 15,2-2-9-15,-2-3-31 0,5-2-20 0,2-5-11 16,1-5-25-16,1 1 2 0,3-2-8 15,1-6-9-15,-1-1-8 0,3-1-8 0,-1-3-7 16,-1 0-6-16,0-3-58 0,-1 3-16 0,1 0-5 16,-1-2-1-16,-6 1-25 0,-1-1 2 0,-1 2 15 15,-2 3 6-15,-2-3 18 0,0 15-5 16,0-6 0-16,-15-29-9 0,7 23-3 0,0 3 14 16,-1 2-4-16,3 1 0 0,-4-1-8 0,1 7 10 15,3 2 7-15,-1 1-3 0,0 5 8 16,2-2 14-16,1 4-14 0,0 0 29 0,0 2-12 15,1 1-9-15,-1 1 16 0,4 0 3 16,0 0-11-16,-8 0 5 0,-3 15-13 0,1-7 18 16,7 1-2-16,-6 3-2 0,5 2 8 0,1 3 18 15,1 4-5-15,2-10-4 0,0 7-5 16,0 4 19-16,0 2-12 0,0 3 17 0,11 30 4 16,-1-22 0-16,-2-2 2 0,1 4-5 0,1-3-13 15,2 4 10-15,-1 1 8 0,2 0-4 16,-1-3-1-16,0-2 4 0,-1-6-9 15,2 1 0-15,1-4-5 0,-3-1 11 0,1-2-15 16,3-2 4-16,-1-4-2 0,-1-3-3 0,1 1-14 16,0-5 8-16,2-2-5 0,-1 0-7 0,-2-4 5 15,-1-2-7-15,1-1 5 0,-13 0-8 0,10 0-2 16,0 0 0-16,4 0 10 0,16-11-10 16,-15 4 5-16,-2 0-11 0,3-2 11 0,-3 1-9 15,3 0-1-15,-1-1-1 0,0-1 0 16,0 2-7-16,-2-1 3 0,-1 0-8 0,0 2-4 15,0-3 1-15,-5 4 4 0,-1 0-4 0,-1 1 5 16,1 1-2-16,-3-2-4 0,0 4-3 16,-1 0 6-16,3-1 1 0,-3 1-5 0,0 0 5 15,0-1 8-15,-2 1-1 0,4-1-2 0,-4 2-7 16,0-2-6-16,3 0 1 0,-3 0 5 16,1 1-9-16,0 0 2 0,-1 2 4 0,0 0 5 15,0 0-2-15,0 0 1 0,0 0-8 0,0-7 12 16,0 7-7-16,0 0 5 0,0-7-5 15,0 7 0-15,0 0 0 0,0-7 9 0,0 7-9 16,11-15 13-16,-7 12-8 0,-3-2 3 16,3 0-9-16,2-7 11 0,0 3-10 0,-2 1 11 15,0 0-6-15,-1 1 1 0,4-4 4 0,-3 0-9 16,-2 3-4-16,0 1 15 0,3 0-5 0,-4-1-2 16,1 2 9-16,0-1-3 0,-2 3-5 15,0-2 4-15,0 0-11 0,0 1-4 0,0 5 8 16,0-8 5-16,0 8-1 0,0-10 7 15,0 3-12-15,0 0 6 0,0 2-1 0,-15-13 0 16,9 9-1-16,2 2-6 0,0 3 5 0,-1-2 3 16,0 4-7-16,2-2 0 0,-1 1 4 15,0 3-7-15,0-3 9 0,0 3 2 0,-1 0-4 16,5 0 6-16,0 0-3 0,-25 10 9 0,13-2-4 16,-1 2 9-16,2 0-13 0,-1 2 7 15,2-1 0-15,0 4 3 0,1 2-1 0,4 2 1 16,-1-1 2-16,4 2 9 0,2-8-6 15,0-2 7-15,0 3 6 0,0-1-8 16,13 17 4-16,-1-15 3 0,1-5 2 0,1 2-3 16,1-2 12-16,5-4-2 0,2 0-10 0,1-1-7 15,0-1 11-15,2-3-13 0,2 0-2 16,-16 0-26-16,9 0-17 0,0 0-37 0,21-12-36 16,-20 7 12-16,-2 4-124 0,-2-4-78 0,-2 2 27 15,-4-1-312-15,-1 1 51 0,-4 1 17 16,2-2 37-16,5-4 65 0,0 0 14 0,5-1 28 15,3-3 56-15,2-1 16 0,4 1 3 0,4-3-44 16</inkml:trace>
  <inkml:trace contextRef="#ctx0" brushRef="#br0" timeOffset="119636.6">3698 3765 437 0,'0'0'231'0,"0"0"-23"15,0 0-20-15,0 0-18 0,0 0-36 16,0 12 1-16,-14-12-22 0,14 0 7 0,0 0-34 15,0 0-6-15,0 0-7 0,-23 19-14 0,21-17-2 16,-1-2-2-16,1 1-8 0,-1 0-21 16,0-1 12-16,1 0-13 0,0 0 11 0,-2 2-1 15,2-2-8-15,1 3 14 0,1-3-1 0,-3 0 16 16,1 1 2-16,1 0-4 0,0-1 24 16,-2 2-25-16,3-2 22 0,-2 1-5 0,1-1-24 15,0 1 18-15,1-1-30 0,-1 1 27 16,0-1-19-16,0 1 13 0,0-1-3 0,1 0-9 15,0 0 6-15,0 1-5 0,-1-1-11 0,1 2 25 16,-1-1-21-16,1-1-13 0,-1 0 20 0,-1 0-19 16,4 0 14-16,-2 0-26 0,0 0 11 15,-1 0-14-15,1 1 9 0,0-1 15 16,0 0-18-16,0-1 8 0,-1 1-33 0,0 0 15 16,1 0-13-16,0 0-5 0,0 0 8 0,0 0-9 15,0 0-12-15,0 0 12 0,-1 0-12 0,1 0-17 16,0 0-5-16,0 0-3 0,-1 0-14 15,1 0-20-15,0 0-10 0,0-1-25 0,1-1 10 16,-2 2-182-16,2-1-121 0,1 0 26 16,-1-1 22-16,2-1 3 0,-2 2 39 0,3 0 5 15,-2-1-18-15</inkml:trace>
  <inkml:trace contextRef="#ctx0" brushRef="#br0" timeOffset="120294.35">3886 3884 320 0,'3'-4'399'0,"0"-1"-62"0,-2-1-10 16,0 3-40-16,1-3-7 0,-2 2-34 15,1 0 28-15,-1 1-13 0,0-3-21 0,2 4-32 16,-2 0 1-16,1 0-44 0,1-1-9 0,-2 6 3 16,0-1-9-16,0 2-2 0,0 2-7 0,-2 1-6 15,-1 12-9-15,3-12 1 0,-10 20-19 16,4-5-5-16,0-3-15 0,-3 1 1 0,1 0-24 16,-1-1 6-16,-1-1-9 0,1-2-1 0,-2 1-17 15,1-3 6-15,-1-3-10 0,5-3-4 0,-1-4-5 16,2 1-5-16,-1-2-11 0,2-1-18 15,0-1-4-15,4-1-16 0,0 0 6 0,0 0-10 16,0 0 4-16,0 0 0 0,0 0-1 0,-11-11 6 16,12 9 4-16,0 0 1 0,1 2 3 15,1 0 13-15,1 2 1 0,2 1 17 16,10 7 18-16,1 4 9 0,4 2-12 0,-3-2 24 16,2 1-7-16,1 0-3 0,0-1 6 0,0-1 4 15,1-4-3-15,3 6-16 0,-1-5 10 16,-4 0-4-16,1-5-18 0,-2 0 16 0,-2-1-24 15,-2-4 17-15,-15 0-46 0,9 0-12 0,0 0-31 16,12-17-31-16,-10 9 6 0,-3 0-120 16,2-6-61-16,-6-1-65 0,-2-1 29 0,2-1-286 15,-4 2 39-15,0-3 52 0,0 11 41 0,0-3 11 16,0 1 28-16,0-1 27 0,0 3 44 16,13-12 20-16,-3 10-4 0</inkml:trace>
  <inkml:trace contextRef="#ctx0" brushRef="#br0" timeOffset="120580.12">4544 3953 978 0,'-2'-1'416'0,"1"-1"-36"16,0 2-37-16,0 0-43 0,1 0-6 15,0 0-10-15,2 0-11 0,0 0 8 16,3 0-14-16,1 0-11 0,0 0-34 0,2 0-8 16,13 0-29-16,-9 0-12 0,6 0-32 0,3 0-25 15,1 0-34-15,-1 0-41 0,22-9-53 0,-25 5-50 16,2 2 6-16,-9-2-187 0,4-1 23 16,-7 3-328-16,-4-1 19 0,-1 2 41 0,-1 1 67 15,-2-2 18-15,-2 4 30 0,0-1 24 16,-2 2 23-16,-1-2 3 0,0 0 8 0</inkml:trace>
  <inkml:trace contextRef="#ctx0" brushRef="#br0" timeOffset="120804.25">4579 4110 1166 0,'0'6'473'0,"-1"-2"-38"0,0 1-31 15,1-1-11-15,2 1-26 0,1-1-38 0,8 6-12 16,1-2-9-16,2-4-36 0,5 2-19 0,1-2-37 15,5-2-21-15,-13-2-23 0,6 0-22 0,4 0-44 16,3 0-41-16,25-12-47 0,-26 7-57 16,-4 0-35-16,-1 1 8 0,0 0-163 0,-4-3-71 15,0 2 27-15,-2 3-304 0,-3 0 49 16,-1 0 70-16,-2 0 22 0,1 0 35 0,9 0 1 0,0-2 32 16,-2 4 28-16,5-4 25 0,3-3 12 15</inkml:trace>
  <inkml:trace contextRef="#ctx0" brushRef="#br0" timeOffset="121638.99">5576 3791 1017 0,'4'0'366'0,"1"1"5"0,-2 0-54 16,1 0-14-16,-1 0-12 0,0 2-15 0,-1-1-32 15,1 1-3-15,-2 1-34 0,-1-1-9 0,-1 1-20 16,0 0-19-16,-3 0-20 0,1 1-4 15,-1-2-24-15,-7 6-7 0,-1-2-11 0,0-3 3 16,-2 2-11-16,1-4-8 0,1-2-12 0,1 1-12 16,2-1-7-16,9 0 5 0,-9 0-9 0,-3 0 0 15,-10-13-7-15,14 8 5 0,3-2-10 0,1 4 2 16,1-3-7-16,2 3-3 0,0-2-2 16,2-1-4-16,-1 6-4 0,0 0 3 0,18-17-1 15,-6 11-1-15,1 6-6 0,-4 0 10 0,19 12-3 16,-12-4 9-16,3 1 14 0,0 9 6 15,-2 0 5-15,-3 3-3 0,-1 0 6 0,0 2-21 16,-2 2 8-16,-3 2-11 0,-2-1 22 16,-1 3-25-16,-2-2 5 0,-3-1-11 0,0-13 19 15,0 3-16-15,-13 22 14 0,6-20-8 0,-5-1-8 16,1-2-15-16,-3-3 0 0,0-2-21 16,0-1-2-16,0-1-13 0,2-4-2 15,2-3-11-15,2-1 3 0,8 0-12 0,0 0 0 16,-8 0 7-16,-3-12 0 0,10 9 9 0,0 0 2 15,1 0 11-15,4 1 4 0,0 1 3 0,1 1 20 16,3-1 2-16,12 4 18 0,-9-3 6 0,25 8 2 16,-12-4 21-16,5 2-3 0,-2 0 1 15,4-4-5-15,-1 4 4 0,0-2 1 0,-1-1-8 16,6-1 15-16,-1-1-3 0,-19-1-15 16,7 0-10-16,4 0 11 0,23-13-6 0,-27 5-17 15,-6 1-27-15,0-3-7 0,-7-2-39 0,-1 0-30 16,-4-2-51-16,-2 4 15 0,-2 3-142 15,0-4-53-15,0-2 29 0,-22-15-313 0,7 13 42 16,-3 3 77-16,-1 2 6 0,-4 4 58 16,-1 3 38-16,-1 3 38 0,10 0 2 0,-26 11 50 15,12-5-44-15,-4 5 32 0</inkml:trace>
  <inkml:trace contextRef="#ctx0" brushRef="#br0" timeOffset="122185.97">4008 4574 625 0,'-19'5'292'0,"1"0"-46"0,3-1-12 0,2 1-6 16,4 0-23-16,1-3-16 0,4 2 21 0,3-1-18 16,4 0-23-16,5 0 63 0,14 1-18 0,9-1 3 15,9-2-6-15,-16-1-10 0,19 0-19 16,68-10-3-16,-33 5-13 0,6 0-12 16,4-3-24-16,7-1 1 0,5 2-12 0,4-2-13 15,-1 0-11-15,0 0-11 0,-3 1-14 0,-4 0-7 16,-2 1-1-16,-6 1-7 0,-7-1-18 0,-5 2-9 15,-10-3-5-15,-8 4-13 0,-6-2-6 16,-9 2-10-16,-4 2-3 0,-5-2 3 0,-2-2-45 16,-8 2-23-16,-7 1 7 0,-6 1-87 0,-9-3-51 15,-2 5-39-15,0 0 25 0,-32-7-282 16,17 7 23-16,-9 0 21 0,-8 0 27 0,-51 13 28 16,28-5 39-16,-4 4 33 0,-8-1 27 15,-4 5 13-15,-3 1 9 0</inkml:trace>
  <inkml:trace contextRef="#ctx0" brushRef="#br0" timeOffset="122414.07">4310 4904 1073 0,'-6'12'354'16,"8"-5"53"-16,12 1-30 0,15-9-25 0,-12 1-20 16,13 0-36-16,12 0-20 0,63-14-26 0,-36 4-15 15,4 0-6-15,8-4-26 0,2 2-19 16,4-1-18-16,-1-2-28 0,-1 2-21 0,-3 0-12 15,-3 1-44-15,-8-2-26 0,-3 2-19 0,-9 3-49 16,-9 1 4-16,-5 0-114 0,-3 0-61 16,-8 0-68-16,-6 0 29 0,0 0-277 0,-8 2 28 15,-4-2 58-15,-8 1 28 0,-5 2 14 0,-3 5 42 16,0 0 25-16,-10-11 29 0,3 8 3 16,-10-2 18-16</inkml:trace>
  <inkml:trace contextRef="#ctx0" brushRef="#br0" timeOffset="128559.11">3828 5284 287 0,'0'0'388'0,"0"-18"-77"0,-16-6-21 16,-3 14-20-16,-1 3-22 0,-1 0-31 0,-2 2 8 15,-3 2 1-15,0 2-19 0,12 1-24 0,-8 0-3 16,-30 16 4-16,26-6-30 0,2 2 14 16,-3 5-8-16,3 2-12 0,1 6-8 0,4 1 10 15,2 6-11-15,1 4-3 0,3 0-6 0,3 3-13 16,2 3-2-16,4 0-7 0,4-22-10 16,0 11-1-16,16 35-18 0,-5-33-2 0,6-1-4 15,5-8 4-15,3-1-9 0,2-7-9 0,2-2-9 16,2-5-2-16,1-3-14 0,0-4 6 0,-15-2-8 15,7 0-27-15,33-16-16 0,-27 6-10 16,-1-2-2-16,-3-2-10 0,0 0-6 0,-3 1 5 16,-1-1 9-16,-3-1 2 0,-1-1-7 15,-5 3 8-15,-2 3-10 0,-1 0 8 0,-4 7 15 16,-6 3-8-16,0 0 12 0,0 0 12 0,0 0 27 16,12 13 8-16,-11-7-3 0,4 15 13 0,2-3 21 15,2 1 2-15,2 4-1 0,2-4-4 16,2 3 11-16,1-3-7 0,2-2-11 0,-1-2 2 15,3 0-8-15,3-2-9 0,0-3-5 16,0-1-15-16,3-5-29 0,-2-4-24 0,-13 0-29 16,22-10-56-16,-8 0 10 0,-6-2-179 0,-3-5-71 15,-4-1 32-15,-1-1-272 0,-3-2 57 0,-3 4 49 16,-2-4 11-16,-2-4 64 0,-1 13 21 16,0-6 31-16,-13-19 29 0,6 15 23 15,-2 0 6-15,-3 3 28 0</inkml:trace>
  <inkml:trace contextRef="#ctx0" brushRef="#br0" timeOffset="128713.52">4072 5482 893 0,'-16'-3'426'0,"7"2"-63"0,2-3-24 16,3 4-65-16,0 0-9 0,2 0-30 0,-1 2-68 16,2 0-51-16,2-1-60 0,0 2-49 0,2 1-72 15,0-1 6-15,1 2-340 0,9 4 29 16,5-1 26-16,-7 0-7 0,8-2 21 0,0 4 14 15,0 0 30-15</inkml:trace>
  <inkml:trace contextRef="#ctx0" brushRef="#br0" timeOffset="128989.77">4395 5656 1045 0,'-1'3'492'16,"-1"-1"-44"-16,1 0-41 0,-1 1-31 0,-2 1-26 15,-1 9-25-15,2 3-29 0,1 3-8 16,2-1-14-16,0-4-7 0,0 7-8 16,13 33-51-16,-7-22-16 0,1-3-13 0,1 2-1 15,-3-2-38-15,4 0-19 0,-1-4-11 0,-1 0-26 16,-1 2-49-16,-1-4-18 0,-1-6-26 16,-2-5-27-16,-1-3-35 0,1-4-67 0,-2-2 12 15,0-3-148-15,-2-1-44 0,2-1 30 16,-2-3-271-16,2 1 34 0,-1-3 51 0,-2-11 33 15,-4-1 12-15,3-4 44 0,-2 0 34 0,0-1 9 16,-1 2 44-16,-1 0-11 0,2 0 3 0</inkml:trace>
  <inkml:trace contextRef="#ctx0" brushRef="#br0" timeOffset="129254.47">4377 5829 547 0,'-5'-15'404'0,"0"0"-4"0,1 1-57 16,-2 1 5-16,3 3 5 0,-1 1-13 0,2 2-4 16,1 0-11-16,0 2-35 0,1-1-19 15,0 2-29-15,0 4 5 0,0-10-31 0,19-11 17 16,-3 12-3-16,5 0-22 0,5-2-23 15,0 4 5-15,1 2-19 0,1-1-32 0,-2 5 11 16,-13 1-22-16,26 10-15 0,-16-2-28 0,-3 4 9 16,-5 1-5-16,-3 3-27 0,-2 1 11 15,-4-2-11-15,-4 2 9 0,-2-10-38 0,0 5-5 16,-14 17-12-16,1-12-1 0,-4-2-34 0,-4 0-31 16,-3-4-6-16,-2-2-45 0,1-3-52 15,3-4-24-15,1-1 18 0,13-1-134 0,-16-11-38 16,10-3-57-16,5-3 35 0,2-2-237 15,5-5 58-15,2 10 41 0,0-9 36 0,16-25 41 16,-5 23 25-16,3 0 31 0,5-1 13 0,0-1 47 16,3 0 17-16,1 1-11 0</inkml:trace>
  <inkml:trace contextRef="#ctx0" brushRef="#br0" timeOffset="130100.72">4719 5373 434 0,'5'-6'424'0,"-2"2"-55"0,-3 0-5 15,-2 3-50-15,0 1-40 0,-2 2 72 16,0 1-29-16,0 0 5 0,-3 9-20 0,0 0-11 15,-1 2-14-15,4 6-5 0,1 5-22 16,3-13-6-16,0 8-19 0,12 27-7 0,-4-21-25 16,1 6 7-16,2-2-33 0,3 0-18 15,-2 1-16-15,-1-4-7 0,0 0-12 16,-1-3-15-16,1-1-2 0,-2-2-27 0,-2-1 4 16,-2-3 0-16,0-4-14 0,0-3-12 0,-2-5 7 0,0-1-1 15,-1-1-22-15,-1-3-7 0,-1 0-4 16,0 0-4-16,0 0-1 0,3-11-1 15,-3 4-70-15,2-11 12 0,-1 1-18 0,1 0 6 16,2 6 10-16,-3 0-5 0,2-6 13 16,1 8-9-16,-2 1 3 0,0 2 20 0,1 5-14 15,1-1 16-15,-4 2-1 0,0 0 1 0,7 0-4 16,13 17 17-16,-8-5-3 0,1-1 8 16,3 2 21-16,-1 1 5 0,-1 1-1 0,1-3 9 15,-1 3 5-15,2-6 13 0,-2 1-19 0,-1-3-3 16,2 1-2-16,-3-4-2 0,-2-2 13 15,-10-2-4-15,8 0 9 0,5 0-4 0,14-16-17 16,-14 4-15-16,-1 0 0 0,0-1-1 16,-2-5-15-16,-3 4 10 0,-2-1-11 0,2 0-8 15,-3-2 7-15,-3 6-2 0,-1 11 10 16,0-9 5-16,0 1-3 0,0 8 7 0,-12-14-24 16,9 12 13-16,-1 2-9 0,-1 0 17 0,1 2-16 15,0 1 3-15,-4 8 13 0,0 0 14 0,3 1-11 16,2-2 11-16,1 6-6 0,2-11 8 15,0 8-12-15,0-4-1 0,15 18 8 0,-4-16-9 16,2 0 7-16,3-2-3 0,-2-2 9 16,4-3 8-16,-4-3-3 0,-5-1-2 0,4 0-39 15,18-12-11-15,-14 0-17 0,-2 0-4 16,-1-3 5-16,-1 1-5 0,-3-5-19 0,0 0-2 16,-2-1 7-16,-1-2 0 0,-7 0 4 0,5 2 8 15,-3-1-7-15,0 4 13 0,1 3 1 0,-1 4 13 16,-2 2 8-16,1 2 9 0,-1 1 2 15,0-1 7-15,0 4 2 0,1 1 4 0,-1 1 17 16,0 0 10-16,0 0-13 0,6 12 21 16,2 2-6-16,1 0 20 0,3 3 3 15,0 0 4-15,2 0 6 0,-1 1-9 0,0-1-3 16,-2-2 11-16,-4 0-5 0,-1-1 13 0,3-1 5 16,-2-2-13-16,-4-5 11 0,-2 1 6 15,-1-7 0-15,0 0-5 0,0 8 23 0,0-8-21 16,0 0 6-16,-12 12-7 0,6-10 1 0,1-4-13 15,0 0 1-15,0 0-7 0,-8-5-1 16,6-2-13-16,-1-2-4 0,3 2-14 0,2-2-12 16,2 1-12-16,0 0-42 0,1 1 4 0,0-4-38 15,17-16-34-15,-7 8-17 0,1 2-47 16,1-1-26-16,1 3-32 0,1 3 21 0,2 2-106 16,-2 0-53-16,-1-1 33 0,1 6-301 15,-1 6 59-15,0-1 59 0,-3 0 14 0,-10 2 64 16,10 0 34-16,-1 0 10 0,-1 0 47 15,0 0 24-15,1 0 44 0,5 0 23 0,1 0-8 16</inkml:trace>
  <inkml:trace contextRef="#ctx0" brushRef="#br0" timeOffset="130685.27">5821 5216 800 0,'-3'-3'388'0,"1"1"0"16,0-1-24-16,-2 0-8 0,3 1-44 0,-1 1-20 15,2 2 3-15,0 2-1 0,1 2-1 16,1 16-8-16,-2-10 15 0,9 32-15 0,-3-17-30 16,-1 3 22-16,0 4-25 0,1 2-11 0,0 1-17 15,-2 1-28-15,2-1-23 0,-1 2-11 0,2-3-11 16,-3 1-23-16,2-2-18 0,0-3 6 0,-1-2-42 15,1-4-5-15,-1-4-30 0,1-1-2 16,-1-4-83-16,1-8-53 0,-1-6-62 16,1 1 14-16,-6-3-177 0,8 0-87 0,10-15 37 15,-4 3-283-15,-3-1 78 0,-3-1 64 0,0 2 42 16,-1-6 25-16,-2 0 34 0,-3-1 18 16,2 2 64-16,-4 2-28 0,0 1 46 0,0 14 50 15,0-10 2-15</inkml:trace>
  <inkml:trace contextRef="#ctx0" brushRef="#br0" timeOffset="130864.25">5909 5581 1121 0,'-7'1'554'0,"1"0"-55"15,1 0-32-15,2-1-53 0,0 0-44 0,0-1-37 16,2 1-26-16,-1 0-34 0,3-2-31 16,2 1-29-16,1-2-34 0,10-5-67 0,3-1-64 15,3-1-91-15,3 0 4 0,1-2-178 0,-1 2-91 16,0 3 30-16,0 0-261 0,-2 2 58 0,0 1 20 15,1 0 62-15,-15 4 37 0,6 0-17 0,0 0 47 16,14 14 30-16,-16-6 5 0,-1 2-9 16</inkml:trace>
  <inkml:trace contextRef="#ctx0" brushRef="#br0" timeOffset="131634.8">6225 5672 379 0,'0'6'478'0,"-2"1"-20"0,2-2-13 15,0 0-1-15,-1-1-40 0,0 0-20 16,1-1 0-16,0 0-34 0,0 0-18 0,0-1-48 15,2-2-30-15,-1-3-24 0,1-1-25 0,3-8-19 16,1-3-18-16,0-2-26 0,-3 2-15 16,0-4-15-16,-1 4-2 0,-1 3-5 0,-1 1-29 15,0 11-21-15,0-10-11 0,0 3 10 16,0 7-4-16,0 0-15 0,-11-12-13 0,7 15 10 16,-5 8 6-16,1 1 0 0,0 5 1 15,2 3 1-15,5 1 7 0,1 1 13 0,-1 0-7 16,1-10-5-16,0 5-5 0,15 26-5 15,-6-21 16-15,6-6 1 0,-2 1-14 0,0-4 16 16,-1-1-4-16,1-3-13 0,1-3-18 16,-14-6 0-16,14 0 15 0,14-12-21 0,-12 4-10 15,-2-1 0-15,0-6-20 0,1-2-30 0,-5-2 12 16,-1-1-8-16,-4-3 1 0,2 1-14 16,-3 2 6-16,0-1 1 0,0 2 4 0,-2 1 1 15,0 4 24-15,0 4-13 0,-1 3 12 16,0 0 5-16,0 2 1 0,0 0-7 0,-1 0 15 15,1 3-20-15,0-2 5 0,0 2 30 16,1 0-11-16,0 2 18 0,2 0-24 0,-4 0 8 16,0 0 21-16,0 0-7 0,27 13 26 0,-14-9-4 15,0 6 13-15,1 3 2 0,2 1 4 0,1 3 8 16,1-3 16-16,-2 5-8 0,-2-2 3 16,1 2-2-16,-3 1-6 0,-2-1-8 0,-1 1-18 15,-3 0 18-15,-3 1-19 0,0-4 6 0,-3-3-23 16,0-2 17-16,0-12-3 0,0 9 0 15,0-1-11-15,0-1 7 0,-11 3-8 0,8-6 2 16,-2-1-9-16,2-2-6 0,1 0-10 16,-2-1 4-16,1-2-4 0,1-1-3 0,1-1 3 15,-2 0-1-15,1-2-10 0,2-1-3 0,0 0-2 16,0-3 4-16,0-2-18 0,10-17 3 0,-5 15 10 16,-2-1 10-16,1 5-6 0,0 1-2 0,-3-1-5 15,0 5 6-15,1 0-1 0,-2-1-12 16,2 5 2-16,-1-2 2 0,0 0 14 0,1 0-24 15,0 1-8-15,-1 1 2 0,0 0 13 16,0 0 5-16,-1 1-2 0,1-3-9 0,0 3 2 16,-1-1-3-16,2 0 3 0,-1 1 2 0,0 0 8 15,-1 0 1-15,1 1-14 0,0 0 3 0,-1-1-2 16,1 0 10-16,-1 0-33 0,0 0-6 16,1 0 8-16,0 0-11 0,-1 0-19 0,0 0-13 15,0 0-35-15,0 0-28 0,0-3-32 16,3 2 19-16,-3-1-126 0,0-1-64 0,0 0 31 15,1 1-267-15,2-1 37 0,-3 1 27 16,1-2 55-16,1 1 43 0,0 0 27 0,-1-2 29 16,2 0 7-16,0 1 57 0,1 1 7 0,7-8 29 15</inkml:trace>
  <inkml:trace contextRef="#ctx0" brushRef="#br0" timeOffset="132001.27">6834 5552 785 0,'0'-2'398'0,"1"-1"6"0,-3 1-29 0,1 2-14 16,-1-3-26-16,0 3-28 0,-1 0 3 0,0 1-24 15,-1 1-22-15,-1-1-15 0,1 1-6 0,-2 2-28 16,-4 4-2-16,-2 1-25 0,1 3 14 0,3-1-43 15,-1 2-4-15,3 2 4 0,-1 1-4 16,3 3-15-16,0-1 4 0,2 4 1 0,1-3-38 16,1-9 7-16,0 4-24 0,12 19-6 0,-4-15 0 15,4-3-10-15,1-1-9 0,3-4-15 16,1-2-8-16,4-2-5 0,2-3-41 0,-12-3-40 16,8 0-34-16,3 0-20 0,25-18-52 0,-20 8 16 15,-5-2-135-15,-2-3-70 0,-2 0-61 16,0-3 35-16,-2 0-228 0,-1 0 48 0,-2-4 45 15,-2 2 49-15,2 2-1 0,-4-1 60 0,-1 0 48 16,-3 5 11-16,4-3-1 0,-4-1 21 16,0 1 32-16</inkml:trace>
  <inkml:trace contextRef="#ctx0" brushRef="#br0" timeOffset="132316.11">7050 5322 1203 0,'-6'-5'474'0,"1"0"-34"15,1 1-34-15,1 0-35 0,1 3-16 0,-3-2-47 16,3 3 1-16,0 0-23 0,1 0-6 16,1 3 3-16,0 1-30 0,1 3 35 0,4 11-18 15,-5-9-2-15,10 25-16 0,-4-5-7 16,0 1-15-16,1-2-22 0,1 4-17 0,0-1-18 16,-3 0-9-16,2 2-19 0,0 0-15 0,-5-2-2 15,4 2-21-15,0-2-16 0,-1-3-6 0,1-3-11 16,2 1-16-16,-1-3-12 0,1-2-21 15,-1-7-19-15,2-1-12 0,3-6-22 0,-4-5-29 16,5 0 5-16,-13-2-94 0,22-11-46 16,-7-2-55-16,-2 2 24 0,3-4-146 0,-5-2-34 15,1 0 37-15,-2 0-292 0,0 0 34 0,-1-1 56 16,-3 0 54-16,0 1 41 0,-3 2 47 0,-1 1 27 16,-2 2 14-16,0 12 36 0,0-9 21 15,0-2 29-15,-13-11 33 0,7 16-27 0</inkml:trace>
  <inkml:trace contextRef="#ctx0" brushRef="#br0" timeOffset="132536.2">6999 5574 512 0,'-20'4'608'0,"4"-1"-82"15,5-1-34-15,0 0-32 0,3-1-34 16,1 1-33-16,1-2-31 0,2 0-29 0,2 0-23 16,1 1-32-16,2 1 4 0,1-4-23 0,3 1-20 15,1 1-9-15,16-4-54 0,5-1-5 16,0 1-4-16,2-2-37 0,2 4-14 0,-4-5-102 15,-1 0-52-15,0-3-65 0,-2 1-63 0,1-2 15 16,-2 1-221-16,-3-3 33 0,-1 4-273 16,-6-1 76-16,0 0 20 0,-2 2 44 0,3-1 48 15,0 1 24-15,5 0 29 0,-4-1 26 16,4 0-4-16,1 0 70 0,6 1-43 0,4 1 30 0</inkml:trace>
  <inkml:trace contextRef="#ctx0" brushRef="#br0" timeOffset="133763.99">9269 5363 362 0,'0'0'439'0,"0"-14"-70"0,0 14-27 15,0 0-44-15,21-28-39 0,-23 23-30 0,1 0 33 16,-1-1-23-16,-4-8-18 0,-7 1-2 16,3-1-10-16,0 3-23 0,-2 0-11 0,0-1-12 15,-3 2-22-15,2 3 4 0,-5 0-19 0,1 2-14 16,0 3 4-16,-2-1-11 0,9 3-3 15,-4 0-7-15,-21 17-20 0,15-7 18 0,1 5 2 16,3 1-4-16,1 6 9 0,1 2 1 16,1 0 13-16,3 6-18 0,3 2-4 0,1 3 2 15,5-2 9-15,1-15-4 0,10 35-9 0,-1-19 7 16,5-5-30-16,2-2-1 0,2-2-14 16,2-2-10-16,1-4 6 0,4-4-34 0,0-2-7 15,1-4-49-15,1-3-40 0,4-2-48 16,2-4 12-16,0 0-145 0,-19 0-61 0,10 0 29 15,32-11-271-15,-23 7 0 0,0 2 51 0,1-1 58 16,-3-2 15-16,1 2 37 0,0 0 22 16,2 0 37-16,1 3 20 0,-4-7 14 0,1 5 9 15,2-4 22-15</inkml:trace>
  <inkml:trace contextRef="#ctx0" brushRef="#br0" timeOffset="134143.99">10211 5414 627 0,'-4'2'434'0,"2"-2"5"15,0 3-34-15,-1-1-25 0,1-2-20 0,0 0-29 16,0 2 5-16,0-1-18 0,3-1-14 0,-1 0-47 16,1 1-3-16,2-1-3 0,3-1-27 15,13-2 5-15,1 2-32 0,-7 1-12 0,26-9-31 16,-11 5-17-16,3-1 4 0,1 0-14 16,-1 0-14-16,-1 1-7 0,0-1-11 0,0 2-9 15,0 1-55-15,-4-1-25 0,-3-1-25 0,-4 3-55 16,-6-1-44-16,-13 2-42 0,10 0 16 0,-2 0-136 15,-8 0-59-15,0 0 30 16,0 0-273-16,11-4 42 0,-13 4 35 0,-3 2 34 16,0-2 65-16,-10 4 10 0,-3-2 41 15,1 3 16-15,-3 2 26 0,-3 1 24 0,-1 1 0 16</inkml:trace>
  <inkml:trace contextRef="#ctx0" brushRef="#br0" timeOffset="134355.05">10238 5517 1105 0,'-10'3'460'15,"5"1"-38"-15,-1 0-33 0,1-1-22 0,3 1-9 16,1 1-28-16,1-3-7 0,1 2-35 0,2 0-4 16,13 3-33-16,1-5-14 0,3 2-33 15,6 1-9-15,0-4-28 0,5 1-12 0,-16-2-23 16,11 0-41-16,4 0-64 0,28-11-49 16,-26 8-47-16,1-2 8 0,-5-2-189 0,-4 2-92 15,-2-1 31-15,-3 2-253 0,-3-1 49 16,-3-2 16-16,-2 2 76 0,1-3 29 0,2-1 15 15,-3 2 30-15,2-3 41 0,2 1-5 0,0-1 19 16,3-1 23-16</inkml:trace>
  <inkml:trace contextRef="#ctx0" brushRef="#br0" timeOffset="135430.3">11517 4804 299 0,'10'-5'386'16,"-7"1"-45"-16,0 0-55 0,-2 0 9 0,-1 0-16 15,-1 1-45-15,-1 1-30 0,-1-2 45 0,-1 0-18 16,-9-3-28-16,-1-1 1 0,-1 2-44 0,-3 3-14 16,-5-2-4-16,12 5 3 0,-7 0-29 15,-6 0-28-15,-25 16 9 0,19-10-6 16,0 2-19-16,0 1-7 0,0 1-6 0,0 0 4 15,1 1-6-15,2-1-16 0,1 3 11 0,2-3-20 16,1-1 1-16,5-4 12 0,1 4-22 16,4-2-2-16,1 3 10 0,5-5-1 0,2 1-8 15,1-2-25-15,2 3 19 0,0-2 16 16,2-5-10-16,0 0 3 0,0 8-16 0,11 15 8 16,-4-8-8-16,5-1 14 0,-4 1-9 0,-1-1 9 15,1 1 2-15,3-1-2 0,-2 3 0 0,0-2 8 16,0 4 5-16,-4 0 1 0,0 1 3 15,-1 4-8-15,0-2-6 0,-1 2 2 0,2 3-1 16,-2-2-7-16,-1 2 2 0,0 3 1 16,0 1-1-16,2 1 3 0,-3 0-4 0,2 1-4 15,-1-3 0-15,-2-14 3 0,0 8-9 0,0 8 6 16,0-1-1-16,0 1-13 0,0 1 8 0,0-1 6 16,0 0-5-16,0 1-4 0,13 28-9 15,-11-32 10-15,0-6-3 0,-1-3 2 0,2 0-4 16,0-3 11-16,-3-5-8 0,2 5 5 15,1-8 12-15,0 1 8 0,3 3 6 0,1-2 6 16,1 1 5-16,2-2-27 0,4-2 6 0,0 1-4 16,3-2 19-16,0-2-8 0,6 0 7 15,5 0-21-15,0-4 1 0,4-1 9 16,-17 0 4-16,11 0-23 0,4 0 15 0,1 0-12 16,39-12-4-16,-34 8 4 0,1 2-7 15,-4-3-12-15,-2 2 22 0,2-1-1 0,-2 1 0 16,-4 0-19-16,-2-1 15 0,-3-2-9 0,-4 5-11 15,-4 0-11-15,-4-1-14 0,-3 2-18 0,0-1-14 16,-2 0-10-16,-1-1-24 0,-1 1-21 0,-1-1 11 16,1 0-77-16,-1 2-32 0,-1-3-46 15,0 1-30-15,-1 0 24 0,0 1-248 0,0 1 2 16,0 0 46-16,0 0 45 0,0-8 23 0,0 8 23 16,0-6 18-16,0 6 22 0,0-10 37 15,0 4-7-15</inkml:trace>
  <inkml:trace contextRef="#ctx0" brushRef="#br0" timeOffset="136873.67">12809 5066 819 0,'-16'-14'270'0,"16"14"-9"0,0 0-27 16,0 0-20-16,-14-14 7 0,-4-2-13 0,16 14 20 16,-1-1-27-16,1 1-11 0,0 0-22 0,2 1 3 15,-1 1 1-15,-1 0-10 0,1 1 10 16,0 3 24-16,1 1-4 0,2 14-1 0,-2-9-7 15,0 7-3-15,8 24-6 0,-5-12 12 16,3-2-22-16,-1 2-8 0,1 0-2 0,0 0-32 16,1-1-24-16,1-1-4 0,-1-2 7 0,-2-1-4 15,1-2-36-15,0 0 10 0,-1-3-30 16,-1-2-2-16,-1-7-37 0,-1-2-13 16,-1-2-26-16,1-1-27 0,-2 0-18 0,1-3-41 15,1 2 11-15,-1-3-122 0,-1-1-41 0,0 0-29 16,0 0 26-16,-1-7-264 0,1 3 15 15,1-1 65-15,-1-3 28 0,1 3 34 0,3-13 34 16,-4 9 12-16,5-19 14 0,0 13 14 0,-2-2 13 16,3 2 26-16</inkml:trace>
  <inkml:trace contextRef="#ctx0" brushRef="#br0" timeOffset="137314.34">13049 5092 237 0,'4'-4'495'15,"1"1"-70"-15,-5 0-64 0,3 1-52 0,-2 2-39 16,-1 0-32-16,0 3 21 0,-1 1-34 16,-1-1 11-16,-1 2-32 0,-5 9-6 0,-1-2-10 15,-3 3-17-15,1-1-25 0,-1-1 3 0,1 2-24 16,-1-2-6-16,-1 0-6 0,2-1-10 16,0-3-21-16,1 4 3 0,0-3-18 15,-1-1-1-15,3-2-4 0,2-1-16 0,0-2 10 16,2 0-12-16,1-1-10 0,-1-1 1 0,0 1-10 15,2-1 4-15,0-2-8 0,0 3-2 16,1-2 0-16,0 1 1 0,0-1-14 0,1-1-2 16,0 0 13-16,0 0-9 0,5 1-4 15,-1-1 6-15,0 1-5 0,2 0-4 0,0 1 7 16,10 1 8-16,1 2-2 0,2 2 8 0,-2 1 4 16,0 1 11-16,1 0-8 0,0 3-4 0,-4 1 11 15,3-4-4-15,-2 1 2 0,-1 0-10 16,-1 2-3-16,0-3 4 0,-5-1-3 0,-2-4-9 15,0 2 7-15,-2-4-5 0,1 0 0 16,-4 1-6-16,3-1-22 0,-2 0-6 0,0-1-20 16,-1-1-23-16,2 2-19 0,-3-2 7 0,0 0-117 15,0 0-26-15,0 0-54 0,0 0 23 16,7-12-230-16,-6 7-34 0,1 0 42 0,-1 0 19 16,2 1 25-16,5-6 69 0,3-2 18 15,4 2 8-15,4-2 62 0,2 0-12 0</inkml:trace>
  <inkml:trace contextRef="#ctx0" brushRef="#br0" timeOffset="138173.63">13768 4955 988 0,'-3'-6'351'0,"1"2"-20"0,0-1-43 0,0-1-7 16,-6-7-11-16,1 5-12 0,-7-1-14 16,3 1-16-16,0-1-9 0,1 3-18 0,-1-3-27 15,1 5 3-15,0 1-26 0,0 1-6 0,1 1-12 16,9 1-4-16,-8 0-16 0,-6 0-8 15,-2 0-15-15,-15 11-3 0,16-5 8 0,1-3-13 16,-2 3-11-16,1 2 3 0,2 2 1 0,2 2-6 16,-1 2-4-16,3-1-17 0,-3 4 2 15,5 0-5-15,-1 2 14 0,2 3-12 16,2 0 5-16,3 0-6 0,-1 2 19 0,2-1-14 0,0-10 12 16,0 6-2-16,15 23-18 0,-7-18-2 15,2-1 8-15,1-1-16 0,2-3-10 0,4 1 3 16,1-5-1-16,0 0 3 0,4-2-7 15,1-3-4-15,0 0 23 0,7-3-23 0,-3-2 15 16,1-1-14-16,-2-3-7 0,-14-1 4 0,7 0-2 16,20-10-1-16,-19 1-7 0,-2 1-22 0,-2-2 10 15,-2 1-27-15,-6-3 4 0,1 0-3 16,-4-3 5-16,-1 1-15 0,-1 2-3 0,-3 12 6 16,0-9 1-16,0 1-6 0,-19-12 4 0,9 9-8 15,-5 4-1-15,1 2 8 0,-1 2-3 16,-1 0 8-16,1 3-9 0,2 0 11 0,13 0-4 15,-12 0-1-15,2 0 12 0,2 0-7 0,0 0 4 16,8 0 1-16,-8 0-8 0,8 0 10 16,-8 0-4-16,8 0 8 0,-8 0-1 0,8 0 4 15,0 0-2-15,-12 11 2 0,14-12 5 16,-1 1 14-16,5-1-14 0,-3 0-5 0,1-1 7 16,2-1 0-16,11-1-7 0,-1-3 5 0,3 1 6 15,0 0 3-15,0 0-3 0,-1-1 2 0,-2 2 6 16,0-3-12-16,-5 6 1 0,-2-1 0 15,0 3 8-15,-4-1-3 0,-1 0 9 0,2 1-21 16,-3-2 8-16,1 2 24 0,-4 0-11 16,0 0 11-16,0 0 2 0,8 0 2 0,4 13 18 15,-8-10 14-15,6 10 5 0,0 2 0 16,-2-4 13-16,0 6 2 0,2-2-13 0,-1 0 12 16,-2-1-9-16,1 0-23 0,-2 1 22 0,-2-2-25 15,0-2 17-15,3 1-13 0,-5-5 1 0,2 2-11 16,-3-1-3-16,1-3-27 0,0-2-17 15,-1 1-15-15,3-1-11 0,-4-1-29 0,2 1-16 16,-2-1 11-16,0-1-102 0,2 0-60 16,-2-1-26-16,0 0 24 0,0 0-223 0,0 0-49 15,0 0 24-15,6-10 64 0,-3 6 5 0,-1 0 18 16,0 1 37-16,-2-3 45 0,6-8 13 16,4-2 29-16,-1 1-48 0</inkml:trace>
  <inkml:trace contextRef="#ctx0" brushRef="#br0" timeOffset="138613.3">14117 4780 461 0,'-4'0'384'15,"3"-2"-38"-15,-1 2-37 0,0-3-34 16,0 3 6-16,1 0-38 0,1-2-30 0,-1 2 26 16,0-1 2-16,2 0-33 0,0 1-2 0,2-1 4 15,2 2-14-15,1-1-8 0,14 0-6 0,-9 0-3 16,5 0-23-16,26 11-2 0,-15-1-9 15,-3-1-8-15,2 4 0 0,0 6-9 0,0-2-8 16,-2 9-3-16,0 4-12 0,0 1-3 0,-5 3 6 16,0 2-21-16,-2 3 8 0,-3 0-28 15,-3 2 7-15,-3 1-18 0,-2-2-7 0,-3 0-10 16,-3 0-23-16,0-23-41 0,0 10-20 16,-19 36-28-16,9-32-50 0,-1-2 13 0,-4 3-113 15,0-2-50-15,-7-5-60 0,1 0 30 16,-2-4-262-16,2 1 42 0,-2-4 37 0,0-2 69 15,0-3 38-15,-3 0-29 0,1-2 54 16,0 0 29-16,-2 1 49 0,1-2-4 0,-2 2-24 16</inkml:trace>
  <inkml:trace contextRef="#ctx0" brushRef="#br0" timeOffset="139371.32">12586 4913 419 0,'1'-5'345'16,"-1"1"-47"-16,0 0-21 0,1 0-31 15,1 2-9-15,-2-1-25 0,0 0 7 0,-1 1-17 16,-1 0-4-16,1 0-15 0,-2 0-21 0,0-2 29 16,0 2-25-16,0 2-13 0,-1-1 3 15,-1 0-13-15,-1 1-9 0,1 0 12 0,-2 0-19 16,-1 0 7-16,-18 12-14 0,10-5 0 16,-3-2-1-16,1 5-8 0,0 2-8 0,-1 0-10 15,3 0 8-15,-1 5-7 0,1-1-1 0,0 6-1 16,3-1 5-16,0 2-7 0,2 0-12 15,3 5 4-15,-2 1-4 0,2 2 9 16,1-1 0-16,2 1-15 0,0 1-5 0,4 0 19 16,0-1-5-16,1-13-32 0,0 5-1 0,0 6 6 15,20 29-21-15,-9-27 11 0,2-2-1 16,3 3-7-16,3-3-5 0,2-2-39 0,1-3-8 16,4 2-42-16,-1-4-34 0,2 0-44 0,3-2 12 15,2 0-122-15,0-4-80 0,1 0 30 16,3-4-314-16,1-3 61 0,2-1 30 0,-2 0 34 15,3-1 35-15,1-4 33 0,2 4 29 16,1-3 40-16,0-1 19 0,1-1 38 0,-1 1 8 16,1 2-12-16</inkml:trace>
  <inkml:trace contextRef="#ctx0" brushRef="#br0" timeOffset="141358.86">14816 5312 653 0,'15'0'425'0,"-15"0"-72"16,0 0-46-16,14 0 2 0,6-21 15 15,-13 21-12-15,0 2-17 0,1-2-14 0,17 17-8 16,-9-6-18-16,-3 5-31 0,-1 2-2 0,-3 0-17 16,-3 4-8-16,1-2-27 0,-7 1-17 15,2-1-3-15,-2-9-28 0,0 4-15 0,-15 23-20 16,6-18-3-16,-5-1-39 0,-3-1-44 0,3 0-28 16,-2-3-43-16,-2 0 5 0,5-3-114 0,-3-3-48 15,1-3-59-15,3-2 27 0,3-4-280 16,9 0 42-16,0 0 35 0,0 0 42 0,-9-11 48 15,11 5 11-15,1 1 10 0,8-12 45 16,7-1 9-16,1 2 28 0</inkml:trace>
  <inkml:trace contextRef="#ctx0" brushRef="#br0" timeOffset="142972.15">15683 4845 708 0,'0'-4'330'0,"-2"1"-40"15,-1 1-19-15,3-1-4 0,0 1-16 16,-2-1-31-16,2 0 27 0,0 2-28 0,-2-2-24 16,2 3-11-16,0 0-14 0,0 3 16 0,0-1 6 15,2 3-4-15,0 11-2 0,3 3-6 16,-2 1-10-16,1 5 9 0,0 2-6 0,0 4-18 15,1-4-1-15,-1 4 1 0,1 0-31 16,-2-2-3-16,-1 0 2 0,2-2-12 0,0 0-23 16,-3-3-1-16,1-4-11 0,0 0 5 15,0-5-22-15,-2-4 2 0,0-2-16 0,2-1 10 16,0-2-10-16,-1-1-4 0,-1-5 1 0,0 0-18 16,0 0-2-16,0 0 1 0,0 7 12 15,0-7-33-15,-7 5 5 0,5-9-4 0,0-1-15 16,1 0 2-16,-5-10-5 0,2-3 1 0,-1-3-14 15,0 2-7-15,1-3-2 0,2-2 11 0,-1 2-10 16,1-2 12-16,2 1-3 0,-2 3-16 0,2 8 12 16,0-5 3-16,0 0-4 0,0-2 4 15,0 1-3-15,9-16 10 0,-5 18 1 0,-2 4 0 16,6-1 7-16,-6 1-11 0,0 3 13 16,0 2-6-16,0 2 2 0,1 0 13 0,-1 2-10 15,-2-1 8-15,0 1-8 0,2 1 7 0,-2-1-1 16,0 2 6-16,2 0 2 0,0 1 7 15,0 1 5-15,1 1 21 0,0 1-4 0,1 1-1 16,5 9 0-16,-1 2 8 0,2 2 8 16,-1 1 0-16,0 0 23 0,3 2-12 0,0 0-11 15,-1 2 5-15,3 0 7 0,-3-1 6 0,3 0-7 16,-1 1-19-16,1-2-4 0,-3-1 12 0,2 0-17 16,-1-3-3-16,-3-3-3 0,0 0-3 15,-2-1 13-15,4-3-18 0,-7-2 12 0,1-1-2 16,-1-2 11-16,-2-1-3 0,0-2-7 0,1 0-3 15,-3-1-3-15,0 0-7 0,0 0 0 16,7-10-18-16,-5 4-5 0,3-9 2 16,-3-3-15-16,2-2 4 0,0-3-19 0,2 1 8 15,-2-2-13-15,0 0-7 0,1 0 4 0,-1-3 4 16,2 4-9-16,-1-2 19 0,2 1-13 16,-4 0 5-16,3 6 0 0,-4 0 6 0,3 3 4 15,-1 0 2-15,-2 6 10 0,3-1-1 16,-2 2 4-16,-1 1 7 0,0 0 0 0,0 1-2 15,0 2-13-15,1-2 7 0,-1 2 2 0,-2 0 11 16,0 1-8-16,2 1 1 0,0-1 0 0,-2 0 23 16,2-1-17-16,-2 4 18 0,3-3-17 15,-2 1 8-15,-1 0 21 0,1 0-5 0,-1 0-4 16,0 1-2-16,0-1 7 0,3-1 21 16,-1 2-26-16,-2 0 16 0,0-1-18 0,0 2 12 15,0 0-2-15,0 0 4 0,2-2 6 0,-2 1-10 16,0-1-13-16,0 2-6 0,0 0 4 15,0 0 0-15,0 0 21 0,0-2-16 0,0 1-11 16,0 1-5-16,0 0 6 0,0 0 10 16,0 0-14-16,0-2 13 0,2 1-8 0,-2 0 1 15,0 1-3-15,0 0 0 0,0 0 13 0,0 1 3 16,0-2-17-16,0 1 6 0,0 0 7 0,0 0-12 16,0 0-5-16,0-1 3 0,2 1 10 15,-2 1-5-15,0 1 11 0,0 0 1 16,1 1-2-16,-1 1 28 0,0 1-23 15,2 0-3-15,0 12 16 0,2 0 3 0,1 2-8 16,2 1-2-16,0 3 15 0,-1 0 0 16,1 0 3-16,1 0-24 0,2 1 19 0,-1 1-13 15,2 1 5-15,-2-4 4 0,0 4-2 16,2-1-17-16,-1-1 8 0,-2-2-11 0,1 1 7 16,-3-3-10-16,0-3 9 0,0 0 3 0,-1-4 2 15,-1-2-13-15,-4-2 4 0,2-1-8 0,0-4 12 16,1 0-15-16,-3 1 6 0,0-2 0 0,1 0 3 15,0 0-6-15,-1-1 12 0,0 0-14 16,3 1 3-16,-3-1-1 0,0-2 7 0,0 3-10 16,0-2 9-16,0-1-9 0,-3-1 14 0,3 1-17 15,0-2-1-15,0 1-7 0,0 1 13 16,-1 0-13-16,1-2-1 0,-1 1-5 0,1-1 11 16,-1 0-4-16,1 0 0 0,-2 2-9 15,2-3 4-15,0 1-2 0,0 2 7 0,0-3-17 16,0 2 7-16,0 0 4 0,0 0-11 0,0-1-5 15,2 2 18-15,-2-2-15 0,1 0 21 0,-1 2-26 16,0-1 9-16,1 0 1 0,-1 0 4 0,1-1 2 16,-3 1-8-16,3 1-4 0,0-2 10 15,-1 2-16-15,0-2 28 0,0 2-17 16,0-2 23-16,0 1-31 0,0-1 18 0,0 0-3 16,0 2 6-16,0 0-22 0,0 0 13 0,0-3 4 15,0 3 1-15,0 0 1 0,0 0-6 16,0 0 0-16,0 0 3 0,0 0 1 0,0 0-11 15,0 0 2-15,0 0-19 0,0 0 8 0,0 0-9 16,3-5 15-16,-3 4-9 0,2 0 7 16,-2-1-2-16,0 0-9 0,0 0-9 0,0 1-18 15,2 0-15-15,-2-2-2 0,0 1-15 16,0 0-27-16,0-2-25 0,0 1-29 0,2 1 15 16,-2-3-116-16,0 2-34 0,0-1 28 15,0-1-295-15,0 0 23 0,0 5 40 0,0 0 42 16,3-15 43-16,5 1 22 0,6 2 53 0,4 0-22 15,9 0 54-15,2 2 44 0,9 0-24 16</inkml:trace>
  <inkml:trace contextRef="#ctx0" brushRef="#br0" timeOffset="143756.74">17119 4710 609 0,'-2'-1'287'0,"2"0"-18"16,0 0-23-16,0 1-7 0,0-1-10 15,2 1 3-15,-2-1-18 0,0 1-31 0,0 0 4 16,0 0-12-16,0 0-19 0,0-2 9 0,0 2-23 16,0-1 22-16,0-1-31 0,2 2-4 0,-2 0-10 15,0 0 8-15,0 0-23 0,-2 0 7 16,2 0-11-16,0 0-5 0,2 0-5 0,-2 0-2 16,0 0 7-16,0 0 10 0,0 0-9 0,0 0 4 15,0 0 2-15,0 24 6 0,2-5-20 16,-2-9 18-16,0 6 2 0,0 4-21 0,0 3 20 15,0 3-24-15,0 1 5 0,7 26-16 0,-5-26 4 16,0-1-16-16,2-2 2 0,-1-1-25 16,-1 0 16-16,-1-1-11 0,1-5 6 0,-2-7-22 15,0 0 14-15,0 1-10 0,0-1 2 16,0-3-25-16,0 0-4 0,0-7-1 0,0 6-6 16,0-6-13-16,0 7-7 0,0-7-38 15,0 0-15-15,0 0-18 0,4 7-31 0,-2-7 11 16,-2-2-90-16,0-1-40 0,0 0-45 0,1-1 27 15,-1-1-214-15,-1 1-84 0,1-2 61 16,-2-1 38-16,0 1 13 0,0 0 46 0,-3-6 29 16,-4-2 9-16,5 4 44 0,-3-4 30 0,2 4-9 15</inkml:trace>
  <inkml:trace contextRef="#ctx0" brushRef="#br0" timeOffset="144150.28">16968 4947 440 0,'-4'0'381'15,"2"-1"-42"-15,-2 0-16 0,1 1-22 0,-2-3-38 16,2 3 5-16,1-2-16 0,-2 2-10 0,2-1-13 16,-2 0-13-16,4 1 11 0,-1-1-15 15,1 1-19-15,0 0-14 0,1-1-7 16,1 0-11-16,2 0-9 0,1 0-11 0,1 1-13 15,4 0 1-15,9-1-12 0,2 0-17 0,3 0-1 16,-3 1-2-16,1 0-6 0,3 0-31 16,4-2 0-16,-18 2-10 0,11 0 2 0,2 0-1 15,3 0 0-15,-1 0-13 0,0 0-14 0,-3 0 9 16,-2 0 1-16,-1 0-8 0,-6 0 3 16,-1 0-23-16,-4 0 4 0,-2 0-18 0,0 0-14 15,-7 0-9-15,7 0-8 0,-7 0-12 0,7 0-20 16,-7 0-24-16,0 0 9 0,0 0-39 0,0 0-25 15,11-5-25-15,-12 4-31 0,-3 0-28 16,2 0-41-16,2 1 26 0,-3-1-214 0,0-1-24 16,0 1 49-16,-2-1 11 0,3 1 52 15,-2 1 21-15,1-2 13 0,-2 0 24 0,2 4 13 16,-2-4 25-16</inkml:trace>
  <inkml:trace contextRef="#ctx0" brushRef="#br0" timeOffset="151064.4">10462 3023 363 0,'0'0'385'0,"0"-14"-36"16,0 14-51-16,-21-23-9 0,21 18-33 16,-1 4-21-16,0-2-34 0,2 3 16 0,-2 3-24 15,1 2 24-15,0 2-13 0,-1 15 1 16,1-10-4-16,0 10-25 0,0 4 4 0,0 3-16 15,0 2-17-15,12 35-16 0,-9-35-7 16,0 1-14-16,1-1-23 0,0 0 8 0,-1-1-15 16,0-5-16-16,0-4-9 0,-1 2 7 0,1-8-11 15,-2-2 8-15,2-3-9 0,-2-4-2 0,0-1 5 16,0-2-12-16,-1-3 1 0,0 0-7 16,2-1-4-16,0-3 2 0,-1 1-6 0,0-3-4 15,2-10-15-15,-1-5 9 0,0 1-6 0,-1-4 1 16,3 0-1-16,-4-6-10 0,1-1-5 0,-1-2 6 15,0 4-9-15,1-3 4 0,0 1-5 16,-1 4 2-16,0 3-1 0,1 2-4 0,0 3 3 16,-1 4-4-16,0 15 12 0,0-9-5 15,0 0 1-15,0 1-17 0,0 8 15 0,0 0 4 16,2-4-15-16,0 8 9 0,0 1 5 0,4 14-5 16,1 0 15-16,1 3 9 0,0 2-2 0,3 2 16 15,-3-1 0-15,2 2-4 0,1-3 11 0,-2 0-5 16,1-2 6-16,0-5 0 15,-3 0-14-15,1 0 8 0,-1-5-2 0,-2-4-10 16,0-2 5-16,-1-3 9 0,-1 1 26 16,0-1-5-16,0-2-5 0,-3-1-26 0,0 0 8 15,0 0 0-15,19-22 1 0,-11 2-12 16,-2 0 11-16,2-3-21 0,-1 3-1 0,0-7-3 16,0-2 4-16,-2 2-2 0,1 1-11 0,0 2-1 15,-2 0 4-15,-1 3-4 0,-1 0 3 16,0 4 9-16,0 3-13 0,0 4-1 0,-1 1 8 15,-1 4-1-15,0 0 4 0,0 0-10 0,0 3 4 16,0-2-19-16,0 1 21 0,1 3-14 0,-1 0 10 16,0 0-7-16,0 0 4 0,3 13 12 15,0 4 11-15,2 3-2 0,-1 0 14 16,2 5 8-16,-1 1 8 0,0 2 10 0,1 0-1 16,-3 1-5-16,2-1-6 0,0-2-5 15,0-1 11-15,-1 1 1 0,0-4-5 0,-2-2-15 16,4-1-11-16,-1-2 6 0,-1-6-4 0,1 4-1 15,1-2-20-15,-4-2-25 0,1-5-11 16,-1-1-27-16,1-1-4 0,-1-1-22 0,-1 1-23 16,0-2-31-16,1 0-13 0,-1-1 12 15,0-1-177-15,-1 0-67 0,0 0 35 0,0 0-253 16,7-12 45-16,-4 8 56 0,7-8 24 0,5-1 35 16,-1-1 30-16,6 0 63 0,0 2 11 15,-1-3 25-15,8 2 6 0,4-4 26 0</inkml:trace>
  <inkml:trace contextRef="#ctx0" brushRef="#br0" timeOffset="151340.13">11317 3214 657 0,'-4'0'436'0,"3"0"-57"0,-2 3-50 16,1-4 29-16,0 2-25 0,0-1-34 0,2 0-2 15,-1 0-26-15,2 0-16 0,1 0-21 0,4 0-15 16,0-3-22-16,12-1-13 0,-8 4-7 16,22-7-23-16,-8 4-10 0,0-2-25 0,0 1-10 15,0-2-15-15,1 4-2 0,-4-1-38 16,1-1-33-16,-2 2-49 0,-1-1-51 0,-4 1 7 16,-8 1-162-16,0 0-48 0,-3 1 26 0,-4 0-286 15,0 0 35-15,1 4 34 0,-3-4 34 0,-3 4 30 16,0-1 32-16,-6 6 46 0,-5-3-12 15,4 1 30-15,-2 2 8 0</inkml:trace>
  <inkml:trace contextRef="#ctx0" brushRef="#br0" timeOffset="151551.2">11400 3325 436 0,'-3'2'467'0,"1"1"-86"0,1 0 29 15,1-1-21-15,1 1-19 0,1 0-15 0,1-1-25 16,1 0-29-16,0 0-31 0,1 1-31 15,2-3-17-15,0 0-32 0,13 5-20 0,-4-3-14 16,6-1-36-16,-2 1-46 0,-11-2-53 0,6 0-62 16,1 0 3-16,2 0-148 0,13-10-72 15,-19 8 26-15,9-1-281 0,-8 2 32 0,7-2 18 16,0-3 69-16,0 1 20 0,4 0 22 16,3 0 5-16,1-3 37 0,4 3-17 0</inkml:trace>
  <inkml:trace contextRef="#ctx0" brushRef="#br0" timeOffset="152391.93">12290 2960 693 0,'1'-5'402'0,"-2"1"-31"0,1-1-47 0,-1 2-35 16,0-1-37-16,1 2-7 0,-1 2 6 0,1 1 6 16,0 5-5-16,0 10-10 0,1 6-4 15,-1-10-11-15,0 8-18 0,9 33-14 0,-5-26-5 16,0 4-15-16,-1-1-9 0,1-1-15 16,-1 0-14-16,0 4-1 0,-2-5-18 0,0 1-11 15,-1-16-1-15,0 4-8 0,0 3-17 0,0 1-18 16,-15 18 5-16,7-22-18 0,1-2 10 15,0-5-6-15,-1-2-24 0,2-3 11 16,0-2-3-16,0 0-11 0,1-3-6 0,5 0 2 16,0 0-23-16,0 0 20 0,-13-11-27 0,14 7 8 15,1-1-2-15,1 0-17 0,10-7 16 16,4 2 0-16,0 1-2 0,2 0 5 0,2 1-7 16,1 2 2-16,3 0-18 0,-1 2-14 0,-2 1-24 15,2 0-4-15,-3 0-18 0,-3 1-27 16,-11 2-28-16,3 0 14 0,0 0-78 0,-1 0-13 15,-1 0-16-15,-8 0-8 0,7 0-31 0,-7 0 26 16,12-10-181-16,-12 8-72 0,0-1 31 16,0-1 20-16,-2-1 42 0,0 1 42 0,0-1 13 15,-1-9 27-15,-4-1 31 0,3-3-32 0</inkml:trace>
  <inkml:trace contextRef="#ctx0" brushRef="#br0" timeOffset="152595.57">12509 3217 467 0,'-1'-3'425'0,"0"2"-31"0,0-2-57 0,0 1 4 16,1 1-6-16,-1 1 0 0,3 2-16 15,-1 1-2-15,-1 2-23 0,2 0 7 0,6 14-11 16,-2 0-21-16,1 1-24 0,2 2-1 0,-1-1-27 16,0 4-31-16,1-3-26 0,-2-1-19 15,-1-2-32-15,1 1-46 0,-2-3-49 0,-1 0-46 16,-2-6-52-16,1-2 10 0,1-1-138 16,-4-2-45-16,1-1-82 0,0-1 32 0,0-2-237 15,0-1 42-15,0 1 36 0,-1-2 32 0,0 0 17 16,0 0 27-16,20-15 70 0,-10 3-11 15,4-3 26-15,-3-1-1 0</inkml:trace>
  <inkml:trace contextRef="#ctx0" brushRef="#br0" timeOffset="152784.58">12743 3303 455 0,'2'-3'550'0,"-1"-1"-85"0,0 4-13 0,0 4-32 16,0 0-12-16,0 1-28 0,-1 4-48 15,2 11-25-15,0 0-24 0,1 0-29 0,0 0-31 16,0 0-18-16,0 0-32 0,0-2-37 15,-1-3-43-15,0-1-47 0,0 1-53 0,0-8-33 16,-1 0 4-16,0-1-135 0,-1-5-68 16,2 1 23-16,-2-3-327 0,1-1 40 0,0-1 38 15,1-1 40-15,1-1 22 0,5-9 25 0,2-5 21 16,2-1 25-16,3-1 20 0,-2-3 22 16</inkml:trace>
  <inkml:trace contextRef="#ctx0" brushRef="#br0" timeOffset="153150.54">13042 2940 801 0,'3'-17'531'0,"2"2"-22"16,-2 4-28-16,-1 2-60 0,-2 3-29 15,1 1-40-15,-1 1-29 0,0 1-42 0,0 3-14 16,-1-1-21-16,-1 3 13 0,1 2-35 0,-6 13-20 16,1 5-22-16,-1 7 0 0,2-3-22 15,2 1-3-15,1 5-21 0,1 0-13 16,1 4 6-16,0 1-23 0,0-20 0 0,0 9-19 15,13 33 5-15,-5-28 2 0,1-5-37 0,-1 0 18 16,5-2-4-16,-1-4-17 0,2-2-1 0,2-4-16 16,1-5 4-16,0-3 5 0,-2-6-8 15,6 0-21-15,-11 0 24 0,17-11-25 0,-13 3 9 16,2-2-33-16,-2-6-7 0,-1 4-2 0,-3-2 3 16,-2 0-2-16,-5 4 2 0,1 2-26 15,-2 1 1-15,-2 7-28 0,0 0-18 16,-12-14-38-16,-3 9-18 0,-5 5-31 0,8 0-30 15,-4 0 19-15,-23 12-105 0,16-9-33 0,-1 1-43 16,4 1 29-16,4 3-253 0,4-5 52 16,1-1 40-16,2 1 22 0,0-2 71 0,3 1-1 15,6-2 45-15,0 0 15 0,-8 0 16 0,2 0 14 16,6 0 36-16</inkml:trace>
  <inkml:trace contextRef="#ctx0" brushRef="#br0" timeOffset="153699.5">12124 2813 649 0,'-4'-5'363'16,"1"2"-30"-16,-1 0 6 0,1 1-65 0,0 2-34 16,0 0 30-16,-2 0-14 0,-1 3 9 15,-7 11-29-15,0-3-15 0,0 5-29 0,1 2 7 16,0 5-17-16,2 2-9 0,0 2-9 16,1 3-10-16,0 5 5 0,1 1-15 0,1 6-19 15,1 1 0-15,-3 0-4 0,5 3-23 16,0 1-10-16,2-1-1 0,1 1-3 0,1-25-15 15,0 12 0-15,17 45 0 0,0-36-3 16,1-4-30-16,6-2-1 0,5-2-15 0,3-5-20 16,5-2-10-16,6-2-34 0,3-5-22 0,4-2-54 15,2-1 13-15,5-4-100 0,-1-2-26 0,2-1-39 16,4-5 24-16,-1-3-222 0,2-1 41 0,5-2 32 16,-36 0-77-16,17 0 38 0,68-11 39 15,-50 5 24-15,-1-3 39 0,0-4 5 16,2-1 31-16,-3-1 23 0</inkml:trace>
  <inkml:trace contextRef="#ctx0" brushRef="#br0" timeOffset="154068.48">13790 2503 478 0,'8'-1'481'16,"-1"1"-89"-16,18 8 48 0,0 1-59 0,1 2-15 15,5 5-28-15,1 4-30 0,1 7-13 16,3 4-25-16,-1 4-34 0,-2 4-22 0,-1 3-3 15,-2 4-29-15,0 7 2 0,-7-4-31 16,-2 3-12-16,-4 0-20 0,-5-4 6 0,-7 3-29 16,-5-26-45-16,0 13-29 0,-20 49-64 0,5-39 6 15,-3-2-156-15,-5-1-47 0,0-4-69 16,-4-3 28-16,-2-4-272 0,0-1 48 0,-2-5 35 16,-1-2 56-16,0-4 15 0,3-1 16 15,0-3 52-15,2-7 25 0,3 5 4 0,-1-5 8 16</inkml:trace>
  <inkml:trace contextRef="#ctx0" brushRef="#br0" timeOffset="157296.11">17767 4533 431 0,'15'0'340'0,"-15"-15"-26"16,0 15-29-16,0 0-22 0,18-26-24 0,-17 23-20 15,1 2-5-15,1-2-10 0,-3 1-28 0,1 0 0 16,-2 1-19-16,1 2 17 0,1 1-5 15,-1 0-4-15,0 2-3 0,2 3-2 0,1 11 11 16,-3-8-17-16,6 22 9 0,-2-4-4 16,1 1 2-16,-1 0-14 0,1 4-5 0,1 1-10 15,-4 3-1-15,3-1-23 0,0-2-6 16,1 0-10-16,1 0 2 0,-2 0-23 0,-1-3 1 16,1-1-18-16,-1-2 11 0,-2 1-8 15,3-4-7-15,-1-4-18 0,-2-1 22 0,-1-10-28 16,2 1-2-16,-3-11-12 0,0 6-12 0,0-6-7 15,0 7-31-15,0-7-35 0,4 7-31 16,-6-11-8-16,4 3 11 0,-1-4-121 0,-1 0-17 16,3-9-35-16,-3 3 25 0,0 3-169 15,6-12-105-15,-1 6 16 0,0 2 59 0,-5 2 26 0,0 0 35 16,2 1 4-16,-2 9 49 0,0-9 12 16,0-3 15-16,0-3-4 0</inkml:trace>
  <inkml:trace contextRef="#ctx0" brushRef="#br0" timeOffset="157807.97">18161 4761 209 0,'8'-5'506'0,"-3"1"-96"0,0 1-42 16,-1 0-46-16,-1 0-8 0,0 1-38 0,-2 2-8 15,1-2-46-15,-1 0-2 0,0 1-37 16,-1-1-1-16,0 2-11 0,-1 0-21 0,-3 2-3 15,-1 0-10-15,1 1-12 0,-7 5-1 0,-2 2 0 16,0 1-4-16,-3 1-3 0,0 1-22 16,-1-1-1-16,4 2-4 0,-3-1-8 0,-1 0-18 15,0-2 1-15,1 1-2 0,2-2-14 16,1-4-4-16,-2 4 2 0,8-4 0 0,1-1-19 16,0-1 11-16,2-1-15 0,2-1 0 0,0 1-3 15,0-2-1-15,1 2-7 0,-1-1 10 16,2-2-10-16,0 0 3 0,0 0-7 0,0 0-8 15,0 0 9-15,0 0 1 0,13 11-10 0,-1-5 4 16,-1 4 1-16,1 0 9 0,1 2 6 16,3 2 11-16,-3 1-9 0,5-3 7 0,-3 2 0 15,2 3 1-15,-1-2 3 0,3-3 2 0,-4 2-6 16,0-4-15-16,0 2-2 0,-2-2 17 16,2-3-18-16,-3 3 18 0,-4-8-11 0,0 1-5 15,-1-3 0-15,1 0 13 0,-8 0-14 0,0 0 8 16,7 0-15-16,0 0 4 0,-7 0 2 15,22-16-12-15,-16 10-16 0,0-2 3 16,-2 1-18-16,-2 3-28 0,-1-1-12 0,3 0-40 16,-2 1 9-16,-2 0-77 0,0 0-63 0,0-1-33 15,0 1-46-15,0 4 27 0,0 0-249 16,0-8 25-16,0 2 58 0,0 6 44 0,0-9 28 16,0 4 18-16,0-4 39 0,14-13-22 0,-4 12 36 15,4-2 29-15</inkml:trace>
  <inkml:trace contextRef="#ctx0" brushRef="#br0" timeOffset="158360.95">18570 4500 843 0,'0'-4'342'0,"-1"0"-20"0,0 1-28 16,0 1-31-16,0-2-32 0,-3 3 22 15,3 1-2-15,1 1 13 0,0 4-8 0,-1 0-20 16,1 3 1-16,1 15-4 0,-1-13-11 0,0 8-1 16,0 4-24-16,15 27-3 0,-11-18-11 15,-1-2-7-15,0 0-20 0,1-1 1 0,1 3-15 16,-1-2 2-16,0 4-30 0,-1-3 9 15,-2 3-18-15,1-4-10 0,0-1-10 0,-1-3-9 16,1-1-4-16,-2-4-8 0,0-1-5 0,2-5-18 16,-1-3-21-16,-1-4-11 0,0 0-3 0,1-1-4 15,1-2-18-15,-1-2-21 0,-1-1-27 16,1-1-34-16,-1 0-43 0,0 0 15 16,0 0-115-16,7-13-40 0,-1 1-23 0,-8-1-41 15,4 2 29-15,-2 3 30 0,0-3 29 0,0-1-263 16,9-19 38-16,-8 14 31 0,-1 2 52 0,0 5 15 15,0-2 26-15,0-3 39 0,0 1-4 16,0-1 26-16,-13-12 33 0</inkml:trace>
  <inkml:trace contextRef="#ctx0" brushRef="#br0" timeOffset="158805.64">18581 4609 374 0,'-3'-5'401'0,"0"1"-60"0,1 0-19 0,0-1-16 15,2 1-34-15,-4-1-17 0,2 1-31 0,-1 0 0 16,2-2-17-16,-1 1 9 0,2-1-17 16,-1-1-21-16,1 2 3 0,0-2-33 0,0-3-1 15,13-13-15-15,-4 10-7 0,0-1-9 16,2 2-1-16,1-1-8 0,2 2-7 0,-2 1-4 15,8 2 0-15,0-2-9 0,1 4-16 16,0 1-4-16,0 2-5 0,2-1-4 0,0 3-2 16,-13 1-11-16,6 0-6 0,1 0-1 0,18 18-6 15,-19-7 9-15,-3 2-7 0,-1 3 3 16,-5 2-3-16,-4 0 8 0,-3 0-5 0,0-8 3 16,0 5-10-16,-16 17 14 0,4-14-18 0,-1-1 9 15,-2-2 0-15,-2 1-2 16,-2-3-8-16,-1-1-7 0,2 1-22 0,0-6-1 15,0 2-23-15,0-2-7 0,3-2-16 0,1-1-15 16,5-4-18-16,2 3 7 0,-2-1-78 16,9-2-43-16,0 0-22 0,-8 0-21 0,8 0-27 15,0 0 25-15,-11-3-176 0,13 1-88 0,1 2 60 16,0 0 13-16,2-1 29 0,0 0 28 16,1 1 38-16,2 1 24 0,10 3 12 0,-10-4-5 15</inkml:trace>
  <inkml:trace contextRef="#ctx0" brushRef="#br0" timeOffset="159335.04">18961 4841 557 0,'1'0'454'0,"-3"-3"-79"15,2 3 9-15,-1 0-37 0,1 0-11 0,0 0-36 16,0 0-27-16,-1 0-11 0,-1 3 3 16,1-2-9-16,0 3-15 0,-1 0-21 0,1 4-10 15,-2 10-2-15,0 2-17 0,1 0-17 0,1-3 4 16,1 3-17-16,-1-2-16 0,1-11 8 16,0 3-29-16,0 4-24 0,11 11 4 0,-4-13-8 15,0-3-12-15,-2-3-4 0,1 1-16 0,1-5-10 16,3 1-1-16,-3-3-1 0,1 0-11 0,2 0 18 15,3 0-36-15,19-15-4 0,-18 9-6 16,0-3-4-16,-2 0 3 0,2-1-12 0,-5-4-16 16,-3 4-15-16,2-3 12 0,-3-3 1 15,-1 1-15-15,-2 3 5 0,-2-2-3 0,0 14 18 16,0-9-2-16,0 1 6 0,0 1-18 16,0 0 12-16,0 1 7 0,0 6 6 0,0-8-17 15,0 8 11-15,0-8 0 0,0 8-7 16,0-7 2-16,0 7 22 0,0-8-19 15,0 8 23-15,0 0-21 0,0-6 13 0,0 6-12 16,0 0 13-16,0 0-14 0,0-8 10 16,0 8-8-16,0 0-30 0,0 0-5 0,0 0-25 15,0-5-18-15,0 5-33 0,0 0-25 16,0 0 15-16,-8-9-133 0,8 7-21 0,0 1-41 16,2 0 28-16,-1-1-249 0,1 2 47 0,0-4 31 15,0 3 33-15,0 1 36 0,-1-2 19 16,1 0 14-16,1-1 40 0,-1 1 21 0,2 0-19 15</inkml:trace>
  <inkml:trace contextRef="#ctx0" brushRef="#br0" timeOffset="162731.63">19349 4196 764 0,'0'0'307'0,"0"0"-17"0,0 0-15 16,0 0-4-16,0 0-25 0,16-13 2 15,2 17-29-15,1 1 2 0,3 3 16 0,2 3-2 16,-3 2-24-16,3 1 3 0,-1 3-18 0,2 5-4 15,0 1-14-15,-1 4-13 0,2 1 3 16,-1 3-29-16,-1 0-3 0,-1 3-13 0,-3 2-6 16,-3 2-15-16,-6-1-9 0,-2 1-6 0,-6 2 1 15,-3 3-10-15,0-21 1 0,-16 46-26 16,1-24 0-16,-4 4-35 0,-7 0-18 0,-4-2-33 16,-3 0-54-16,-4-1-31 0,-6 0 11 0,-5-4-137 15,-2 0 23-15,-8-5-276 0,0 0-53 16,-2-4 48-16,-1-2 40 0,1-2 41 0,-4-1 41 15,-1-6-11-15,1-1 47 0,-3 1 9 0,1-2 51 16,-4-1 31-16</inkml:trace>
  <inkml:trace contextRef="#ctx0" brushRef="#br0" timeOffset="163562.33">15797 4574 620 0,'0'0'314'0,"0"0"-32"0,0-12 0 15,0 12-18-15,0 0-27 0,-38-24 20 0,23 22-39 16,-6 0-25-16,8 1 16 0,6 1-11 0,-6 0-12 16,-16 10 2-16,8-3-22 0,4 1-2 15,-2 4-13-15,1 0 4 0,0 6-13 0,2 0-3 16,1 1-16-16,3 3-7 0,-3 3 4 0,4 2-5 16,-1 3-7-16,3 4-7 0,1 3-11 0,0 1-4 15,4 4 5-15,0 0-22 0,2 2 5 16,1 0-6-16,1-22 0 0,0 9-18 0,13 40 6 15,-3-33-16-15,-1 1 10 0,4-5-19 0,1 0-21 16,1-2-7-16,4 3-28 0,3-5-28 16,5-2-18-16,3-1-41 0,3 0 11 0,3-1-98 15,2-1-36-15,9-3-47 0,2-2 24 16,3 1-273-16,9-2 13 0,0-1 60 0,4-2 16 16,9 0 38-16,2-3 21 0,8-4 34 0,4-1 24 15,6 1 16-15,0-5 7 0</inkml:trace>
  <inkml:trace contextRef="#ctx0" brushRef="#br0" timeOffset="164608.62">19561 3998 499 0,'-3'1'367'0,"4"0"-61"0,0-1-11 16,0 2 4-16,-1-1-12 0,1 2-57 0,2-3-27 16,-1 1 38-16,2-1-42 0,0 1-11 0,-4-1-16 15,9 0-29-15,-2 0 2 0,2 0-8 0,1 0-21 16,8 0-9-16,4 0-26 0,4 0 5 16,34-12-15-16,-29 9-5 0,2-1 1 0,3-1-8 15,3 2-6-15,-1 2-6 0,-1-3-9 16,-1 0 1-16,-3 2-13 0,3-1-1 0,-5 3-10 15,-3-3 24-15,-7 3-38 0,-11 0 20 0,2 0-15 16,-1 0 13-16,0 0-28 0,-3 0 26 0,-8 0 1 16,7 0 3-16,-7 0-3 0,9 0-3 0,-9 0 0 15,0 0-5-15,7 0 9 0,-7 0-1 16,11 9-1-16,-10-7 3 0,2 2 14 0,-3 1-17 16,1-2 4-16,0 2 13 0,0 2-3 15,-1 0-2-15,0 0 4 0,2 11 7 0,1 1-1 16,-1 5 0-16,2-2 1 0,1 2 10 0,0 2 4 15,1 3-5-15,1-1 1 0,2 3 1 16,-1 3-8-16,0 5 11 0,0 2 8 0,0 3-9 16,1 1 6-16,-1 3-9 0,1 1-10 0,0 1-8 15,0 2 9-15,-1-2-14 0,0 0 1 16,0-2-1-16,0 1-2 0,1-2-9 0,-3-3-2 16,1-3 9-16,-5-2 9 0,4-4 6 0,-2-1 7 15,2-3-5-15,-3 1-7 0,-3-4 3 0,0-15 7 16,0 6 0-16,-13 23-4 0,4-23-9 15,-2-2 16-15,-5 0-16 0,0-4-7 16,-3 0 1-16,-4-1-1 0,0-1-7 0,-2-2 10 16,-2-1-11-16,-2 1-4 0,-1 0-16 0,-7-5-13 15,-3 1 3-15,-1-1-3 0,1 1-32 16,-1-3-3-16,2 0-40 0,1-1-21 0,20-1-57 16,-7 0 16-16,-4 0-150 0,-23-12 28 15,25 5-322-15,8 0 16 0,4-2 43 0,-1 2 60 16,9 1 25-16,-5-4 77 0,3 4 2 0,-6-4 23 15,-6 3 12-15,0-1 62 0,-2 2-54 16,-2-1 51-16</inkml:trace>
  <inkml:trace contextRef="#ctx0" brushRef="#br0" timeOffset="168052.29">9525 6536 278 0,'13'0'307'0,"-13"0"-49"0,0 0-32 16,0 0-8-16,0 0 2 0,14 0-17 0,-14 0-12 15,0 0-13-15,20 23 2 0,-18-24-7 16,-1 1-6-16,2-1-9 0,-1 0-4 0,-1 1 8 16,0-2-20-16,1 1 14 0,-2 0-18 0,0-1-12 15,-2 1 5-15,1-2-28 0,0 2-31 0,0-2 1 16,0 0 24-16,-2 0-13 0,1-1-14 16,-1 1 1-16,1-1 0 0,0 1-18 15,-2-1 3-15,0 1-17 0,-6-5-2 0,-3 1 12 16,3 2-13-16,0 1 8 0,-4-1-11 0,-2 5 3 15,2 0 18-15,-6 0-5 0,10 0-2 16,-5 0-13-16,-20 9 13 0,16-4-10 0,0 1 4 16,-2 3 6-16,2 3-8 0,1 0-2 0,2 2 4 15,-1 4-4-15,4 1 1 0,0 1 3 16,3 4 13-16,1-1 1 0,2 2 0 0,1 1 1 16,2-1-7-16,2 1 3 0,2-1-3 0,0-14 4 15,0 7-23-15,0 1 20 0,21 26-18 16,-7-27 11-16,3-2-23 0,2-3 21 0,4 1-26 15,3-6 12-15,1-1-6 0,1-2-20 16,5 0-37-16,0-3-42 0,-3-2-60 16,-16 0 13-16,9 0-127 0,2 0-49 0,30-12 25 15,-26 7-290-15,0-3 41 0,-1-1 49 0,-3-1 23 16,1 0 42-16,2-2 20 0,2-2 28 0,1 2 32 16,0 0 33-16,6 0 17 0,3 4 0 15</inkml:trace>
  <inkml:trace contextRef="#ctx0" brushRef="#br0" timeOffset="168450.85">10401 6684 363 0,'-8'2'436'16,"3"-2"-66"-16,-3 2-27 0,3-1-43 0,1-1 14 16,-2 0-43-16,2 1-1 0,-1 0-12 0,1-1-13 15,1 1 8-15,3-1-21 0,0 0-17 0,0 0 8 16,-5 3-2-16,6-3-10 0,2 0-13 15,3 0-9-15,1 0-25 0,11-1-2 0,-7 1-19 16,6 0-15-16,2 0-13 0,27-12-13 16,-21 9-31-16,-1-1-8 0,-1 1-45 0,-2-2-66 15,-2 3-36-15,-1-2 7 0,-4 1-131 0,-5 2-59 16,-2 0-41-16,-2 0 26 0,0 1-247 16,-5 0 5-16,0 0 57 0,2 3 33 15,-4-1 34-15,-1 0 1 0,-1 1 46 0,-6 6 40 16,-3-1-14-16,-4 4 57 0</inkml:trace>
  <inkml:trace contextRef="#ctx0" brushRef="#br0" timeOffset="168672.44">10381 6845 931 0,'-6'4'459'0,"1"1"-54"16,0-1-17-16,1-1-34 0,2-1-25 0,1 1-3 16,1 2-12-16,0-2 2 0,2 1-12 15,2 0-33-15,9 4-29 0,0-3-20 0,4 0-23 16,1-1-14-16,4-1-10 0,0-1-16 0,3 0-31 15,-2-1-26-15,-1 0-50 0,0-1-53 16,-1 1-43-16,-12-1-60 0,5 0 10 16,3 0-127-16,-3 0-60 0,22-11 28 0,-19 8-304 15,0 0 37-15,-5 1 34 0,8-3 37 0,-3 2 32 16,5-4 35-16,1 4 12 0,11-1 51 16,-3 1-17-16,7-3 31 0,6 1 13 0</inkml:trace>
  <inkml:trace contextRef="#ctx0" brushRef="#br0" timeOffset="169431.49">12848 6452 592 0,'3'-2'329'16,"-1"0"-36"-16,2 3-15 0,-1-2-17 0,1-2-9 16,-3 3-37-16,1-3 5 0,0 0-24 15,-1-1 40-15,-1 1-10 0,0-2-14 0,-1 1 2 16,-1 0-17-16,0 1-17 0,-3-2 1 0,-5-3-17 15,-5 0-6-15,1 3-3 0,-4-1-18 16,5 6-5-16,-1-2 0 0,14 2-17 0,-17 0-8 16,-1 0 4-16,-24 21-14 0,21-8 20 15,0 1-22-15,3 1 17 0,4 5 1 0,-2-1-19 16,3 4 1-16,0-1 10 0,3 2-17 0,3 1 4 16,2 4-11-16,3-1-8 0,2-1 17 0,0-15-25 15,13 25 11-15,-1-16 4 0,1-1-20 16,5-3-20-16,1-2 17 0,2-4-9 0,2-1-25 15,2-2 0-15,2-6-58 0,-1 1-26 0,0-1-30 16,-12-2-42-16,4 0-53 0,5 0 17 0,0 0-150 16,20-11-61-16,-22 7 34 0,-1 2-260 15,0-1 41-15,-3 1 73 0,-1-3-6 0,-2 2 50 16,2-1 51-16,2-2 32 0,-5 4 34 16,5 1 5-16,-3-2 33 0,4-1-4 0,-1 2-35 15</inkml:trace>
  <inkml:trace contextRef="#ctx0" brushRef="#br0" timeOffset="169706.05">13269 6705 727 0,'0'-3'539'0,"1"0"-60"0,2 0-58 16,-3 2-54-16,1 1-26 0,0 0-20 0,-1 0 0 15,1 4-27-15,-1 0-16 0,0 3-18 0,4 11 8 16,2 3-6-16,0-1-27 0,-2 2 2 15,1 2-43-15,1-2-10 0,4 2-30 0,-5-2-7 16,4-1-7-16,-3-1-18 0,1-2-28 16,-2 0-3-16,3-3-8 0,-5-4-82 0,1-2-35 15,0-2-18-15,-2-3-46 0,1-3-73 0,1 0 17 16,-4-1-170-16,0 0 31 0,0 0-296 16,11-9 12-16,-3-3 49 0,1-3 66 0,-2 2 0 15,3 0 49-15,4 0 44 0,3 1 0 0,8-2 33 16,-2 4 32-16,2 0 34 0,5-3-43 15</inkml:trace>
  <inkml:trace contextRef="#ctx0" brushRef="#br0" timeOffset="170145.24">14523 6648 632 0,'3'1'525'0,"-1"0"-77"0,-1 2-2 15,3 1-27-15,-2 2-31 0,6 7-13 16,-1 3-29-16,0 1-47 0,0 1-8 0,-2 0-46 16,1 1 6-16,-2 1-41 0,-3 0-28 0,0 0-27 15,-1-1 3-15,0-10-25 0,0 5-38 16,0 2-41-16,-10 16-43 0,5-18-42 0,-2-3-76 0,-2 3 10 15,0-3-164-15,5-4 25 0,-4-1-311 16,2-1 16-16,2 0 44 0,1-4 40 0,1 0 32 16,2-1 30-16,0 0-1 0,0 0 52 15,5 0 50-15,15-5 5 0,1 3 27 0</inkml:trace>
  <inkml:trace contextRef="#ctx0" brushRef="#br0" timeOffset="174241.64">15820 6420 855 0,'0'0'295'0,"0"-14"-37"15,0 14-8-15,22-27-28 0,-22 22 0 16,-2-2 2-16,2 1-32 0,0-2-11 0,-11-9-17 16,4 7-12-16,-2 0-17 0,-2 1 18 0,-3 2-18 15,1 5-14-15,-1 1 4 0,6 1 14 0,-6 0-17 16,-2 0-10-16,-19 12-5 0,16-4 7 15,-4 4-21-15,4 4 3 0,1 2 1 0,4 3 4 16,0 1 2-16,1 2 5 0,3 3-2 0,0 2 8 16,3 0 2-16,5 2-11 0,2 3-22 15,0-19 12-15,11 26-14 0,1-17-22 16,5 0 2-16,4-2-10 0,4-5 11 0,2-3-18 16,2-2-27-16,3-7-44 0,1-2-37 0,-1 0 8 15,-15-3-135-15,12 0-53 0,0 0-81 0,32-10 29 16,-32 2-258-16,-4 6 66 0,-2-6 41 0,0 4 4 15,-4 0 28-15,0 3 48 0,0-3-1 16,0 3 54-16,1 0 2 0,0 0 18 0,2 0 3 16</inkml:trace>
  <inkml:trace contextRef="#ctx0" brushRef="#br0" timeOffset="174687.32">16322 6710 371 0,'-5'-1'520'0,"-2"-2"-104"15,-9 0-22-15,4-1-35 0,1 2-34 0,-5-1-34 16,5-1-17-16,1 1-17 0,0 0-19 16,3 1-3-16,1 1-26 0,1-2-15 0,-1 0-4 15,2 0-17-15,1 1-14 0,2-1-6 16,-1 1-15-16,2-1-31 0,0 3 3 0,0 0-11 16,0 0-12-16,14-7-8 0,-7 7-13 15,1 1 6-15,11 4-4 0,-2 4-13 0,-2 0 3 16,0 3 5-16,-3 3-26 0,1-1-2 0,-4 0 11 15,-2 4 0-15,-3-2-13 0,-2 2-12 0,-2-12-2 16,0 7 11-16,-13 18-3 0,3-15 7 16,0-3-8-16,-1 1 3 0,-1-1-22 0,-3-1 13 15,-1-2-10-15,0 0 7 0,0-2-1 0,-1 0 6 16,3-2-29-16,3-2 18 0,3-1-17 16,0 1 21-16,5-2-13 0,-1 1-15 0,2 0 15 15,0-3-19-15,2 0-2 0,0 0 21 0,0 0 2 16,0 0 0-16,15 7-12 0,3-5 6 15,3 1 0-15,1-1-22 0,5-2-4 0,0 0-9 16,-13 0-26-16,7 0-23 0,4 0-20 16,3 0 12-16,1 0-128 0,-2 0-16 0,29-11-25 15,-29 10 25-15,-1-6-236 0,1 3-40 0,-4-2 16 16,-2 1 49-16,0 0 21 0,-2-1 46 16,1 0 16-16,-2-1 47 0,-2 2 3 15,4-4 10-15,-6 2 33 0</inkml:trace>
  <inkml:trace contextRef="#ctx0" brushRef="#br0" timeOffset="175655.4">16337 6150 826 0,'0'0'351'0,"0"0"-20"0,0 0-27 0,0 0-23 16,0 0-31-16,0 0-29 0,0 0-4 16,0 0-18-16,0 0-1 0,0 0-7 0,0 0-14 15,0 0-25-15,18-12-11 0,5 7 1 0,1 1-16 16,3 0-14-16,2-3-17 0,3 2-1 0,-1 2-6 15,0-3-20-15,-1 1 4 0,-1 2-10 0,2-2-3 16,1 0-15-16,-5 1 2 0,-2 4-5 16,-5-3-14-16,-7 1 5 0,1 1-5 15,-5 0-12-15,-9 1 16 0,0 0-16 0,8 0-1 16,-8 0-14-16,17 11 19 0,-13-6-1 0,5 7-8 16,0 1 3-16,-2 1 9 0,-1 1-13 15,1 1-10-15,4 2 15 0,-1 1 16 0,1 3-1 16,2-1 12-16,-2-1-1 0,1 2 2 0,2-1 0 15,0 6-3-15,2-2-12 0,-2 1 4 0,2 0-10 16,-1-1 4-16,1 3-4 0,-3 1 7 0,-1 1 0 16,-1 1-10-16,0 0 5 0,1 1-11 15,-3 0 13-15,-1-1-15 0,-3 0 1 0,-3-2 2 16,1 3 15-16,-3-17-11 0,0 7 12 16,0 1-5-16,-12 25-4 0,6-26-3 0,-1-4 10 15,-2-1-15-15,0-1-2 0,-4-2-2 0,-1 1-4 16,-2-3-20-16,-2 0-14 0,-1-2-25 0,-2-2-32 15,2 5 9-15,-6-2-104 0,2-3-41 16,0-2-68-16,4 1 25 0,0-3-268 0,-1 0 29 16,1-1 47-16,0-3 27 0,0 2 25 15,-1-2 30-15,7 0 23 0,-4 0 30 0,-2 0 29 16,-6 0 1-16,-2 0 20 0</inkml:trace>
  <inkml:trace contextRef="#ctx0" brushRef="#br0" timeOffset="177965.55">12165 6346 451 0,'14'0'267'0,"7"-37"-21"0,-16 30-7 15,0 0-21-15,-1 3-15 0,-2 0 1 16,2 0-17-16,-2 2-34 0,1-1-8 0,-2 2-11 16,1-1-7-16,0 1-8 0,-1-2 7 0,0 2-12 15,0-2-2-15,0 2 25 0,0 1-27 16,0 0 3-16,0-3-10 0,-1 1-12 0,0 2-8 16,0-1-9-16,0 1 14 0,0 0-19 0,0 0-9 15,-11 0 11-15,6 1-13 0,-1 1-11 16,-11 4 3-16,0-1-10 0,0-1-9 0,-1 3-3 15,0 3-4-15,-1-1-1 0,-1-1-3 16,2 4-19-16,-2 0 1 0,0 0-2 0,4-2 2 16,-1 2 16-16,2 0 0 0,0 0 9 0,2 2 0 15,2-2-19-15,0 2 6 0,4-1-3 16,1-3 0-16,-4 2 15 0,7-3-21 0,-4 3 4 16,4-5 1-16,0 0 4 0,1 2 6 0,0-2-5 15,1-1-3-15,0 2-20 0,1-3 34 16,0 5 3-16,0 2 8 0,0 5-5 0,0 0-3 15,15 21-4-15,-12-18 9 0,1 5 2 16,0 0 3-16,1 0 0 0,0 4-4 0,-2-2 3 16,1 4 1-16,-3-2-1 0,2 2-1 15,-1 1-9-15,-1-1 14 0,1 1-20 0,0 0 3 16,-2 1 11-16,1 1-6 0,0 0-3 0,1-3-7 16,-2 6-1-16,0-2 1 0,2-7 2 0,0 1-12 15,0-2-2-15,2-4 5 0,1 0 1 16,-1-2-6-16,1-1 14 0,3-1 12 0,1 0 0 15,1-5 9-15,2-1 6 0,2-1 6 0,3-1-19 16,6-4 3-16,4-1-6 0,3-3 18 16,3-2-11-16,-15-1-7 0,8 0-25 0,5 0-9 15,37-10-39-15,-31 4-37 0,1 0-43 16,-3 4 11-16,3-1-71 0,-5-3-31 0,-3 3-50 16,3 1 24-16,-4-2-260 0,-6 2-12 15,-1 0 24-15,-7 2 28 0,-15 0 76 0,10 0 11 16,-2 0-2-16,-2 0 41 0,-6 0 31 0,8 0 3 15,-8 0 19-15</inkml:trace>
  <inkml:trace contextRef="#ctx0" brushRef="#br0" timeOffset="182790.38">1045 7966 264 0,'-15'0'314'0,"15"-17"-45"16,-23-5-29-16,17 16-1 0,4 0-6 0,-1 2 20 16,-1-2-14-16,4 3-28 0,-4-2-2 0,0 5-16 15,0-3-22-15,4 3 26 0,0 0-30 16,-2-3 23-16,0-2-11 0,0 5-16 0,1 1-28 15,-1-1-6-15,2-1-13 0,-2 6-3 0,0 3-9 16,-2 4 4-16,4 11 12 0,-1 3-3 16,1-15 0-16,0 9-15 0,0 7 15 0,0 4-18 15,13 40-7-15,-10-29 18 0,1 0-23 16,-4-1 11-16,2-3-11 0,0-1-7 0,-2-21-25 16,0 6 13-16,0 3-11 0,0-1-13 15,0-2 6-15,0-3-2 0,0-4-21 0,0-3 15 16,0-2-21-16,0-3 20 0,0-7-28 15,-1 7 4-15,2-15 1 0,1-3-8 0,0-1-27 16,0 0-11-16,-2 2-4 0,2-21-2 16,0 9-6-16,-2 10-2 0,0-8-8 0,0-4 9 15,0-1-11-15,0-4-1 0,0 3 7 16,0-3 1-16,0 2 4 0,0-2 18 0,-16-23-5 16,14 27 3-16,2 12-7 0,0-5 12 0,0 0 0 15,0 0-2-15,0 1 16 0,0 2-20 0,0 1 15 16,0 3 1-16,0 0 3 0,0 1 1 15,0 3 4-15,12-3-2 0,-12 5 13 0,2 2-16 16,-2 1 15-16,0 2-6 0,0-1 2 0,0 3-5 16,4 2 6-16,-2 5 34 0,3 2 6 15,1 1 9-15,1 6-5 0,1 2 19 0,0 3 0 16,1 3 17-16,3 1-12 0,1 3 15 16,0 2-5-16,1 2-2 0,4-3-9 0,-5-6 18 15,-2-3-6-15,1 0-30 0,-3-3-4 0,-1-1-6 16,4-3 12-16,-5-1-5 0,-1-1-6 15,3-2-9-15,-4-6-4 0,0 1 28 0,-3-1-17 16,2-3-5-16,-2 1-5 0,-2-2 2 16,3 0 6-16,-3-1-6 0,0 0 9 0,0 0-24 15,16-18 0-15,-10 4-5 0,0-1-3 0,1-3-35 16,-2-2-3-16,4-2 1 0,-4-2-17 16,3-2 5-16,-2 2-9 0,2 1-6 0,-1 1 8 15,0-2 17-15,-1 6 0 0,2 0-11 16,-2-1 15-16,-2-2 2 0,3 1-6 0,0 4 18 15,-2 1 2-15,-1 1 0 0,-2 4-17 16,1 2 8-16,0 0 1 0,-2 3 15 0,-1 0-18 16,2 2 19-16,0 1-5 0,-2-1 11 0,0 0-10 15,2 3 14-15,-2-3-3 0,0 1 12 16,0 0 14-16,2 0-18 0,-2 1-7 16,1 1 12-16,0 0-8 0,-1-2 3 0,1 2 11 15,-1 0-35-15,0 0 34 0,-1 0-14 16,1 3-7-16,1 1 22 0,-2 1 1 0,1 2-3 15,0 1 36-15,0 4-25 0,0 8 21 16,0 6 2-16,0 2 7 0,14 33-11 0,-12-28 3 16,3-5-17-16,0 1 10 0,-1-2-15 0,2 2 11 15,-2 1-10-15,2-2-15 0,2-3 1 16,-3 0 0-16,2-4-9 0,-2-1 25 0,-1-3-4 16,1-3-16-16,-3-4-6 0,0-2-16 0,0-1-8 15,-2-2-7-15,2-3 2 0,0 3 2 16,0-3-86-16,-1 2-15 0,-1-1-11 0,0-3-48 15,0 0-44-15,0 0 20 0,0 0-114 16,0 0-32-16,0 0-56 0,0 0 36 0,0 0-238 16,0 0 66-16,-5 10 47 0,9-14 31 0,13-3 29 15,10-3 20-15,-2-2 54 0,4 0-6 16,4-1 36-16,4-4 5 0,2 2 25 0,5-3 25 16</inkml:trace>
  <inkml:trace contextRef="#ctx0" brushRef="#br0" timeOffset="183054.59">2146 8199 210 0,'-3'0'626'16,"1"0"-121"-16,-1 0-36 0,0 0-46 0,3 0-40 16,-2 0-31-16,2 0-24 0,-1 0-5 0,1 0-21 15,-1 0-34-15,3 0-29 0,0 0 4 0,1-2 2 16,3 1-25-16,1 1-35 0,14-1-20 0,-14 1-24 15,6 0 3-15,20-7-26 0,-12 6-28 16,-3-1-40-16,1-2-46 0,-4-4-31 0,1 7-52 16,-2-3 7-16,-4 1-152 0,-1 1-68 0,-2-1 27 15,0 1-311-15,-2 0 42 0,-2-1 55 0,-1 3 18 16,0-2 33-16,-2 2 7 0,0-2 68 16,-2 4 9-16,0-2 36 0,-1 0 17 0,-2 2 22 15</inkml:trace>
  <inkml:trace contextRef="#ctx0" brushRef="#br0" timeOffset="183257.64">2185 8279 779 0,'-3'7'404'0,"-3"-2"-61"0,2 0 20 0,0-1-56 15,1-1 11-15,1 1-18 0,1 0 7 16,1 0-20-16,1-1 2 0,0 1-30 0,1 1-37 16,-2-5-12-16,8 8-6 0,5 1-30 15,-2-2-19-15,2-3-58 0,1 1-38 0,3 0-40 0,-5-5-67 16,6 4 5-16,5-4-124 0,-14 0-57 15,4 0 22-15,6 0-309 0,-1 0 16 0,24-13 52 16,-21 9 33-16,2 1 22 0,2-1 38 0,3 1 18 16,1-3 31-16,-2-1 31 0,2 1 7 15</inkml:trace>
  <inkml:trace contextRef="#ctx0" brushRef="#br0" timeOffset="183704.84">2913 8020 826 0,'-1'-5'406'0,"0"1"-40"0,-1 0-48 15,1 3-16-15,0-2-7 0,0 3-12 0,-1 0-5 16,0 3-16-16,1 0-3 0,-3 12 8 0,4 6-32 16,0-10 3-16,0 7 8 0,0 5-11 15,14 31-6-15,-10-23-21 0,0-2-23 16,0 0 10-16,-1 3-14 0,2-1-26 0,-4-2 7 15,0-4-39-15,-1-1-8 0,3-3-1 0,-3-13-14 16,0 4-27-16,0-1 18 0,0-2-16 16,-12 9-6-16,9-13-40 0,-1-2 0 0,0-1-3 15,0-2-39-15,1 0 0 0,-1-2-32 0,2-3-1 16,-6-7-4-16,4 0-7 0,1 4-2 16,2 1 5-16,-1 0 14 0,1 1-13 0,0 2 9 15,1 4 5-15,0 0 14 0,0 0 2 16,0 0-4-16,11-12 25 0,-6 12-11 0,3 0 13 0,-1 0-1 15,12 0 11-15,-8 0-4 0,5 0-1 16,4 0 4-16,0 0 3 0,-1 0-6 16,21 10-22-16,-33-10-10 0,3 0-30 0,1 0-26 15,-2 0-46-15,7-10 11 0,-9 5-114 0,-2 1-41 16,-2 1-46-16,-2-2 29 0,0 1-225 16,0 0-10-16,-1-2 50 0,-1 0 24 0,1-1 22 15,-10-15 59-15,4 8 11 0,-1 0 13 0,1-1 49 16,-2 3-13-16,2-1 31 0</inkml:trace>
  <inkml:trace contextRef="#ctx0" brushRef="#br0" timeOffset="183908.37">3049 8223 1055 0,'-1'-2'391'0,"-1"4"-53"16,2-1 53-16,0 1-1 0,0 3 1 0,0-1-16 15,1 1-26-15,4 15-10 0,0-2-39 16,-1 2 62-16,4 2-44 0,-2 0-16 0,3 1-24 16,-2 2-22-16,-1-1-38 0,-2 3-12 15,5-3-27-15,-3-2-10 0,-2 2-55 0,-1-6-25 16,0 1-49-16,1-2-5 0,-3-5-92 0,1-1-59 15,-2-4-36-15,1-1 14 0,-1-1-158 16,2-3-72-16,-2-2 32 0,0 0-274 0,0 0 18 16,21-13 85-16,-8 2 51 0,5-6 45 0,1 3-21 15,-3-2 23-15,1 1 50 0,3-1 38 16,-1 3 43-16,1-2-2 0,-2-2 26 0</inkml:trace>
  <inkml:trace contextRef="#ctx0" brushRef="#br0" timeOffset="184137.48">3400 8361 1288 0,'0'-3'478'0,"0"1"-37"0,0 1-26 16,-1 0-38-16,0 1-25 0,1 0-52 16,-2 2 17-16,1 2-31 0,0 1-12 0,-1 3-12 15,2 11-30-15,-2-1 15 0,1 4-42 0,-4-1 3 16,2 2-33-16,3-13-35 0,0 5 6 16,0 3-6-16,0 1-15 0,0-1-12 0,0-3-12 15,0-1-110-15,0-4-34 0,0-2-39 0,0-1-40 16,0-7-55-16,0 7 16 0,0-7-188 0,-4 5 32 15,5-7-294-15,0-3 61 0,-1 1 45 16,1-1 58-16,6-10 15 0,-4 0 40 0,1-3 21 16,2 2 43-16,-1 0-13 0,6-5 58 0,2 1 16 15,2-1 5-15</inkml:trace>
  <inkml:trace contextRef="#ctx0" brushRef="#br0" timeOffset="184602.22">3708 8037 940 0,'5'-15'385'0,"-1"6"33"0,1 2-32 16,-2 0-13-16,-1 2-36 0,0 1-18 0,0 0-11 15,-1 3-30-15,1-2-15 0,-1 3-28 0,-1-1-13 16,0 2 7-16,0 0-8 0,0 1-11 16,0-1-18-16,-1 4-22 0,1 2 26 0,-2 9-12 15,-1-1 2-15,3-5-21 0,-6 17-5 0,3-6-14 16,0-1-7-16,0 1-2 0,-1 4-2 15,1 0-26-15,-3 1-8 0,5 1 0 0,-2-4-10 16,3-8-2-16,0 5-4 0,0 4-13 16,0 0-9-16,0 2-3 0,0-4-2 0,11 22-13 15,-3-23-6-15,0-3 9 0,0-4-17 0,3 1 6 16,1-1-1-16,0-6-10 0,-1-4-5 0,6 1 9 16,3-4-7-16,-13-1-8 0,5 0-2 15,16-10-4-15,-12 2-13 0,-2-2 4 0,2-4-7 16,-5 3-5-16,-1-4 0 0,-1 0 5 0,-4-2-17 15,-1 2 19-15,-3 3 1 0,1-6-10 0,-2 18 4 16,0-11 3-16,0 3-13 0,-11-6 14 16,4 10-7-16,-7-1-3 0,-2 1-3 0,-4 1-26 15,-2 3-22-15,12 0 8 0,-6 0-106 16,-4 0-64-16,-1 0 22 0,1 0-157 0,-1 0-98 16,3 0 40-16,4 0-230 0,0 0 51 0,4 0 42 15,1 0 74-15,2 0 31 0,0 0 33 16,7 0 28-16,-8 0 40 0,-6-3 32 0,9 0 10 15,0 2-11-15,-10-4 47 0,4 2 2 0</inkml:trace>
  <inkml:trace contextRef="#ctx0" brushRef="#br0" timeOffset="185196.8">2766 7915 1032 0,'1'-4'371'0,"-1"1"-48"15,1 1-9-15,0-1 18 0,-2-1-55 0,1 2-19 16,1 0-10-16,-2 1-37 0,0 0 5 0,-2 2-17 16,1 2-1-16,-2-1-11 0,1 3 3 15,-6 9-6-15,0 1-9 0,1 2-20 0,0 5 0 16,0 6 12-16,0-1-13 0,0-3 9 16,2 3-27-16,-2 2-6 0,3 3 3 0,0 4-23 15,2 0-6-15,-1 0-21 0,3 3 0 0,1 2-9 16,0-21-7-16,0 9 4 0,18 42-16 15,-4-32-5-15,4 1-6 0,5-2-13 0,3-1-3 16,3-3-4-16,2-1-29 0,5-3-41 16,0 1-24-16,3-4-40 0,1-2-43 0,1-3 14 15,2-2-130-15,-1-5-46 0,0-4-37 16,1-5 32-16,-2 0-248 0,4-5 42 0,-22-1 58 16,9 0 22-16,7 0 40 0,46-12 20 0,-41 5 41 15,5-5 43-15,-5 0 5 0,5-1 14 16,0-1 26-16</inkml:trace>
  <inkml:trace contextRef="#ctx0" brushRef="#br0" timeOffset="185651.51">4307 7695 1056 0,'-2'-2'365'0,"1"0"-35"0,-1 1-42 0,3 0 6 15,1 1-4-15,1 0-6 0,1 1-7 0,2 0 4 16,15 5-17-16,2 3-24 0,4 0 5 16,-2 7-18-16,3 2-1 0,3 0-26 0,-1 8-12 15,1 2 11-15,0 4-34 0,-3 4-5 16,0 3-8-16,2 0-17 0,-6 3 3 0,-3 0-6 0,-4 0-28 16,0 1-10-16,-7-1-9 0,-5 1-1 15,-4-1-6-15,-1-22-10 0,0 12-88 0,-19 43-15 16,5-38-28-16,-4-3-39 0,-1-1-25 0,-4-1 10 15,-2-6-118-15,-3-1-73 0,-2-3 28 16,-4-3-312-16,4-5 25 0,-5 1 32 0,2-1 69 16,0-3 46-16,-2-1 36 0,1 1 0 15,0 0 64-15,-1-1-6 0,-1-2 46 0,3 1-6 16,1 1 13-16</inkml:trace>
  <inkml:trace contextRef="#ctx0" brushRef="#br0" timeOffset="188876.44">1160 8875 664 0,'0'0'363'0,"0"-14"-48"0,0 14 25 16,14-19-43-16,-14 17-39 0,0 0-31 0,-2 0 46 15,1 2-34-15,1 2-8 0,-1 2-33 16,-1-4-21-16,2 5-17 0,2 2-17 0,-1 2 23 15,0 9 2-15,-1-8 1 0,0 9-7 0,8 25 12 16,-6-15-14-16,3 0-18 0,0-2 4 16,-1 3-11-16,3 0 3 0,-3-1-21 0,-1-2-19 15,-1 4 6-15,0-2-7 0,0 0-27 16,1-5 7-16,-1-2-32 0,0-2 18 0,0-4-19 16,0-3-13-16,-2-5-43 0,4-1-12 15,-4-1-30-15,0-6-48 0,0 0 9 0,0 0-165 16,0 8-32-16,2-11 27 0,0-1-296 15,-2-1 16-15,4-12 25 0,0 2 61 0,3-5 37 16,-3-1 32-16,6 2 27 0,-2-3 32 0,-1-2 32 16,2-1 22-16,5 1 2 0</inkml:trace>
  <inkml:trace contextRef="#ctx0" brushRef="#br0" timeOffset="189321.62">1478 8969 793 0,'6'-5'396'0,"2"2"-72"0,-3 3-42 16,-1 0 33-16,0 3-18 0,-2 2-25 15,0 2 4-15,-2 0-25 0,2 10-1 0,-2-10-27 16,0 5-18-16,0 3-13 0,-16 16-14 0,9-14-9 16,0 0-16-16,-1-2-9 0,0-3-16 15,-1 0-14-15,-3 0-18 0,2-2-15 0,-1-1 2 16,3-2-5-16,-2-2-18 0,1-2 0 16,4 1-15-16,-1-1 6 0,-1-1-15 0,3-1-7 15,-1 0 5-15,1 2 1 0,4-3-20 0,0 0 10 16,0 0-6-16,-7 0-4 0,7 0-5 15,0 0-3-15,-8 0-3 0,8 0 1 0,0 0-12 16,0 0 7-16,0 0 10 0,-11 8-18 0,12-5 11 16,3 1 4-16,10 6 26 0,-3-1 9 15,3 3 5-15,-1-2 12 0,6 2-13 0,-2 0 25 16,2-2 7-16,-1 2-6 0,1-2-16 0,0-2-3 16,-2-2-16-16,-1 1 8 0,-3-2-7 15,1-1-12-15,-7-1 1 0,3 0 23 0,-5-3-26 0,4 3 0 16,-4-1 0-16,-1-2-4 0,-4 0-9 15,0 0 10-15,7 0-3 0,-7 0-2 16,6 0-35-16,6-12-6 0,-9 7-26 0,-1 2-8 16,-1-3-23-16,0 3-25 0,-1-2-43 0,0-1 15 15,0 2-95-15,0 4-24 0,0 0-39 0,0-9 26 16,0 1-275-16,0 3 9 0,0 5 41 16,0-7 21-16,0-2 59 0,0 9 24 0,0-8 32 15,0 1 18-15,9-9 35 0,8 6 40 16,6 0-55-16</inkml:trace>
  <inkml:trace contextRef="#ctx0" brushRef="#br0" timeOffset="189918.72">2288 9143 1048 0,'-3'0'429'15,"1"0"-72"-15,0 0-30 0,0 0 0 0,0 0-11 16,0-3-25-16,1 3-4 0,0 3-20 0,0-3-27 16,0 0 4-16,2-3-36 0,-1 6 24 15,2-6-15-15,1 3 2 0,2 0-14 16,1 0-8-16,13-3-22 0,-9 3-14 0,7 0 2 16,1 0-19-16,5 0-13 0,25-6-6 0,-25 4-20 15,0 1-25-15,2 1 7 0,-3 0-3 0,-2-4-19 16,0 4-7-16,-14 0-62 0,5 0-12 15,-2 0-32-15,-2 0-38 0,2 0-14 0,-9 0-32 16,8 0-28-16,-8 0 16 0,7 0-147 16,-7 0-87-16,0 0 34 0,12-9-228 0,-9 5 31 15,-6 4 53-15,1-3 46 0,-2 2 12 0,-1-2 9 16,1 3 56-16,-2-2 33 0,-12 7 25 16,8-5 22-16,-4 0 17 0</inkml:trace>
  <inkml:trace contextRef="#ctx0" brushRef="#br0" timeOffset="190217.01">2327 9261 1056 0,'-4'3'387'0,"1"0"-49"15,0-1-12-15,1 0-36 0,1 1-4 16,0-1-6-16,0 0-8 0,0 1-7 0,2-2 10 16,0 2-10-16,1-1-7 0,2 1-4 15,2 0-21-15,8 1-20 0,-1 0-21 0,4-1 4 16,-4 0-30-16,8-3-15 0,2 4-10 15,0-3-15-15,-2 1-14 0,1-1-4 0,-1 0-19 16,-12-1-8-16,5 0 4 0,-2 0-8 16,-1 0-40-16,-1 0-17 0,-3 0-47 0,1 0-7 15,-3 0-40-15,-5 0-14 0,9 0-40 0,-9 0-29 16,8 0 16-16,-8 0-105 0,7 0-52 16,-7 0 28-16,6 0-252 0,-6 0-35 0,8 0 74 15,3-12 28-15,-8 10 40 0,13-4 37 0,-3 0 10 16,0-1 48-16,7 2 22 0,2-2 4 15,4 0 10-15,2-3-10 0</inkml:trace>
  <inkml:trace contextRef="#ctx0" brushRef="#br0" timeOffset="191052.23">3240 9031 274 0,'4'-2'462'16,"1"1"-101"-16,-1 0-27 0,0 1-13 0,-2 0-42 15,3 0 7-15,-2 0-17 0,-1 1-16 0,1-1-17 16,-1 1-16-16,0 1-13 0,0-1-1 0,-2-1-18 16,3 2-4-16,-4 0-13 0,0-2-17 0,0 3 3 15,-1-1-18-15,0 0-12 0,-2-1-16 16,1 3-7-16,-4-3-7 0,3 1-9 0,-1 0-8 16,0-2-6-16,-1 0-18 0,0 3 5 0,-1-3-17 15,2 0 2-15,5 0-13 0,0 0 14 16,-9 0-13-16,2 0 6 0,7 0-12 0,-8 0-1 15,8 0-2-15,-13-10 15 0,11 6-10 16,-1 1 10-16,2 0-14 0,1-1 6 0,-1-1-13 16,3 2 9-16,6-9-6 0,-1 3 3 0,3-1-21 15,1 1 19-15,-1 3-18 0,0 2 13 16,0 4 3-16,1 0-21 0,-2 0 10 0,15 14 9 16,-7-3-12-16,-4 3 22 0,0 2-6 0,-5 3 23 15,1 1-24-15,-1-2 21 0,-4 3-19 0,0 0 6 16,-2-4-7-16,-2-7 2 0,0 4 1 15,0 3 0-15,-12 15-16 0,5-18 15 16,-3 3-12-16,0-6 4 0,-1-2 12 0,-1 0-32 16,-2-1 10-16,1-1-24 0,-1 0 3 0,1-4-7 15,2-1-28-15,0 0 11 0,2-2-17 16,9 0-11-16,-7 0 12 0,1 0 8 16,6 0-5-16,-9 0 4 0,-3-12 0 0,8 10-2 15,1 2 4-15,3-3-1 0,-2 1 14 0,3 1 4 16,1 1 8-16,2-1 10 0,0 3 16 15,2 0 14-15,11 5-2 0,-1 0 2 0,2 5 24 16,2-4 2-16,1 2 7 0,1-1 12 16,2 2 1-16,1-3 7 0,-3-1-7 0,3-1-6 15,-2 0 7-15,0-4-14 0,-3 2 2 16,-1-2-14-16,-4-2 4 0,-7 0 2 0,0 0-15 0,0 0-2 16,1 0 19-16,12-16-3 0,-8 8-28 15,-3-1 8-15,-1-1-1 0,-2-2-3 0,-2 2-15 16,0-4-7-16,-2 2-20 0,-1 1 0 15,-1 2-21-15,-1-2-28 0,0 11-15 0,0-7-15 16,0-1-42-16,0-2-45 0,0-1 18 0,0 0-100 16,-12-6-21-16,9 9-59 0,0 2 32 15,0 3-247-15,-1-2 41 0,1 1 47 0,1 3 19 16,-2-1 53-16,1 0 22 0,-1-1 32 0,-3 3 16 16,3 3 51-16,4-3-16 0,0 0 8 15</inkml:trace>
  <inkml:trace contextRef="#ctx0" brushRef="#br0" timeOffset="191978.21">1300 9693 1040 0,'0'0'346'0,"0"-15"25"0,-17-5-67 0,15 18-9 15,2-1-29-15,0 3-5 0,0 3-9 16,0 2-14-16,0 16 2 0,0-9-6 0,0 8-10 15,0 6-6-15,14 31 6 0,-10-27-32 0,1 2-10 16,2-1-22-16,-1 1 4 0,2-1-20 16,-4-2-23-16,0 0-4 0,2 0-25 0,-1-2 14 15,1-1-27-15,-2-1-5 0,0-7-38 0,-2 0 0 16,0-8-30-16,0-2-29 0,-2-4-35 16,0-4-62-16,0 0 12 0,-2 3-160 0,0-6-49 15,2-1 30-15,-2-1-260 0,0-1 36 16,0-12 54-16,-2 4 23 0,1-2 21 0,0-4 15 15,-1 3 61-15,0 1 18 0,1-1 30 0,-1 2-4 16,2-2 25-16</inkml:trace>
  <inkml:trace contextRef="#ctx0" brushRef="#br0" timeOffset="192303.08">1300 9842 789 0,'-2'-7'428'15,"-5"-8"-20"-15,4 4-18 0,-1-4-29 0,1 3-24 16,1-1-24-16,0-1-18 0,0-5-13 0,1 9-18 15,0-1-18-15,1 11-8 0,0-9-41 16,0 0-3-16,0 1-24 0,13-14-14 0,-2 11-8 16,0 4-39-16,3 1 10 0,0 2-12 0,4 4-12 15,-9 0-12-15,5 0-8 0,22 17-14 16,-19-5 13-16,1 2 3 0,0-2-19 0,-2 5-3 16,-1-2-3-16,-4 2-27 0,-2 0 21 0,-2 0-1 15,-2 0-16-15,0-2 0 0,-5-9-4 16,0 6-5-16,-12 13-5 0,3-13 3 0,0 5-13 15,-5-5-25-15,-1-1-6 0,-1-1-23 16,0-2-31-16,-1 1-36 0,0-1-27 0,0-1 13 16,3-2-118-16,3-2-42 0,2 1-62 0,0 0 31 15,4-1-224-15,1 0 32 0,4-1 60 0,0-2 30 16,0 0 15-16,18 12 68 0,-5-5-19 16,8 0 38-16,0-1 11 0,-2 0 49 0,8 0-60 15</inkml:trace>
  <inkml:trace contextRef="#ctx0" brushRef="#br0" timeOffset="192737.23">1652 10064 404 0,'-3'-2'431'16,"2"0"2"-16,0-1-69 0,0 2-1 0,-2-1-28 15,1 0-31-15,2 0-35 0,-2 1-22 16,2 0-15-16,-1 0-28 0,0 1-15 0,1 0-12 15,-2 1-3-15,1 1 8 0,1 2-7 0,1 0 10 16,-2 2-31-16,4 11-1 0,-3-8 0 0,0 7 13 16,0 0-32-16,10 22 0 0,-6-17-11 15,0-3-6-15,4 0-30 0,-3-2 9 0,2-1-14 16,-1-3 6-16,3-1-21 0,0 0-18 16,-2-7 14-16,1-2 12 0,1-1-22 0,-9-1-7 15,10 0-14-15,17-17-3 0,-14 8-10 16,-1-3-24-16,1 0-16 0,-3-1 22 0,0 0-19 15,-3 2-7-15,0-1-6 0,0-2-3 0,-4 2 0 16,-1 3 16-16,-2 1 1 0,0 8-14 16,0-8 18-16,0 1-7 0,0 0-7 15,0-4 25-15,-14-10-21 0,9 17-3 0,3-4-3 16,-1 2-16-16,0 2-7 0,1-1 1 0,1 1-30 16,-3 0-23-16,4 3 9 0,0-1-93 15,-2-1-44-15,1-1-33 0,-1 1-64 0,0 0 29 16,2 1-225-16,0 2 19 0,0 0 60 0,0 0 14 15,0 0 54-15,0 0 41 0,0 0 18 16,16-14-13-16,-10 14 46 0,19-2 31 0</inkml:trace>
  <inkml:trace contextRef="#ctx0" brushRef="#br0" timeOffset="193141.81">2220 9951 1122 0,'0'0'350'16,"0"0"-43"-16,1 0 35 0,-1-1-6 0,0 0-30 16,0 1-9-16,0-1-21 0,1 1-31 15,-1-1-5-15,1 1-13 0,-1-1-18 0,0 1-11 16,2 0-17-16,-2 0-10 0,0-2-13 15,3 2 5-15,-1-1-11 0,1-1-3 0,1 3-9 16,0-2 19-16,2 0-32 0,-1 1-10 0,7 0-11 16,1 0-13-16,6 0 2 0,0 0-8 0,2 0-6 15,23-9-7-15,-21 7 5 0,2 0-9 0,-2-1-22 16,-2 1-20-16,1-1-14 0,0 1-15 16,-6 0-17-16,-2 1-1 0,-4-3-39 15,-4 4-6-15,1-3-20 0,-2 3-42 0,-3-1-32 16,1 1 16-16,-3-2-135 0,-1 2-62 0,1-2 32 15,-3 2-298-15,-1 2 68 0,-3-1 43 16,-8 4 36-16,-1 0 17 0,5-2 71 16,-5 3 7-16,0 3 13 0,-2-1 60 0,2 0 11 15,-3-3 24-15,3 1-59 0</inkml:trace>
  <inkml:trace contextRef="#ctx0" brushRef="#br0" timeOffset="193386.96">2328 10020 445 0,'-4'4'446'16,"3"-2"-36"-16,-2 1-57 0,0 0 8 15,3-1 6-15,-2 3-8 0,2-2-1 0,-1 0-13 16,2 1-6-16,-1 0-31 0,2 0 4 0,1-1-29 16,1 1-31-16,0 0 27 0,1-1-59 15,8 3-6-15,0 2-15 0,-3-4-35 0,1-3-23 16,0 0-2-16,-3 0-39 0,0 0-2 0,2 1-11 16,5-1-93-16,-1 0-5 0,-14-1-51 15,12 0-31-15,-3 0-49 0,1 0 14 0,-1 0-126 16,16-12-44-16,-9 5 28 0,-5 4-299 15,0 0 10-15,-2 0 37 0,8-1 55 0,-1-1 54 16,5 2 28-16,1 3 36 0,-1-6 5 16,3 3-11-16,4 0 63 0,1 0-8 0,3 1 21 15</inkml:trace>
  <inkml:trace contextRef="#ctx0" brushRef="#br0" timeOffset="194650.4">2996 9849 442 0,'0'0'489'0,"0"-14"-92"0,0 14 13 0,0 0-40 16,0 0-20-16,0-12-24 0,10-5-11 16,-11 15-15-16,1 1 6 0,-1-3-34 0,0 1-9 15,1-2-19-15,0 3-19 0,2-1-20 0,0-1-33 16,5-6 0-16,3-2-34 0,1 0-1 16,1 4-31-16,2-1 6 0,3 4-20 15,0 5-12-15,-4-2-13 0,-3 2-3 0,16 9-6 16,-11-3 7-16,3 5-22 0,-4-1 12 0,-1 6-26 15,-2-1 14-15,0 0-19 0,-5-1 6 16,2 1-18-16,-4-1 13 0,-2-2-12 0,-2-2 14 16,0-10-19-16,0 7 12 0,0 1-22 15,0-1 16-15,-15 4-2 0,5 0 6 16,0-7-8-16,1 1 13 0,3-3-26 0,-1 1 12 16,2-3-4-16,0 2 3 0,1-2-5 0,2 1-10 15,-1-1-8-15,1 0-6 0,2 0-11 16,0 0 5-16,0 0 0 0,-3-5 21 0,4 5-4 15,3-1-11-15,1 1 3 0,0 0 16 16,1-1-1-16,1 3-12 0,11 2-9 0,-3 1 26 16,3-1-8-16,-1 2-1 0,0 2 6 0,-3 1 0 15,0 1-16-15,-2-1 14 0,-3 1-3 0,-2 3 7 16,-6-1-2-16,2-3 9 0,-2 0 12 16,-1-9 3-16,0 10-13 0,-18 12 15 0,6-13-18 15,-1 1-13-15,-5 0-4 0,2-2-8 0,-4-2-36 16,-1-1-29-16,1-2-53 0,3 0 11 15,1-3-94-15,16 0-77 0,-9 0 27 0,1 0-268 16,8 0-1-16,-13-14 23 0,13 8 42 0,1 1 43 16,1 0 27-16,9-4 11 0,5-1 48 15,4-2 5-15,7 1 37 0,-3 2 51 0,5 0-25 16</inkml:trace>
  <inkml:trace contextRef="#ctx0" brushRef="#br0" timeOffset="194851.43">3618 9947 684 0,'3'2'504'16,"0"0"-11"-16,-2 3-33 0,1-1-21 0,-2 3-28 16,0-1-34-16,-1 15-51 0,1-13-29 15,0 6-29-15,0 3-21 0,0 1-36 0,-10 20-21 16,7-20-19-16,-1-2-43 0,2-2-54 0,-2-1-69 16,2 1-62-16,2-6 7 0,0-4-144 0,0-2-47 15,0-4 22-15,2-1-328 0,1 1 68 16,-1-3 21-16,8-4 38 0,2-2 50 0,2-3 2 15,3 0 27-15,0-3 24 0,1 0 26 0,-1-2-29 16</inkml:trace>
  <inkml:trace contextRef="#ctx0" brushRef="#br0" timeOffset="195350.76">3817 9818 887 0,'-13'-7'477'0,"0"2"-50"0,-1-2-42 0,2-1-21 15,0 2-10-15,2-2-36 0,4 3-6 0,0-2-25 16,2 0-32-16,2 2-7 0,0-1-24 16,1-1-17-16,1 7-34 0,0-9-13 0,13-15-26 15,-3 11-10-15,1 4-16 0,3-1-17 16,0 3 3-16,1 3-11 0,0 1-12 0,-1 3-3 16,-5 0-9-16,7 0-16 0,18 19 8 15,-14-7-2-15,-1 2-22 0,-6-1 1 0,0 4-11 16,-1 2 21-16,1-2-7 0,-7 0-16 0,-5 0-7 15,1-3 19-15,-2-2-1 0,0-12-16 16,0 11-7-16,0-3 24 0,-16 14-26 0,6-12 19 16,1 0-13-16,1-3 10 0,1-2-24 15,-2 0 14-15,4-1-1 0,1-1 1 0,-1-2-26 16,1 0 1-16,2 2-10 0,-1-3-3 16,2 2 4-16,0-1-1 0,-1 0 7 0,2-1-7 15,0 0 11-15,0 0 4 0,0 0-10 16,13 5 11-16,-8-4 4 0,1-1-13 0,12 5 6 15,-1-1 15-15,1 2-15 0,-1 0 19 0,1 1 2 16,-3 1 3-16,-2 1-10 0,-2 3 6 0,-2 0-5 16,0-2 14-16,-6 5-1 0,-3-15-4 15,-11 21-21-15,1-8-3 0,-4-2-13 0,-4-1-23 16,-2-2-34-16,-2 2 7 0,-4-3-118 0,-3 0-64 16,-3-5-58-16,-2-2 29 0,1 2-248 15,1-1 6-15,14-1 62 0,-8 0 44 0,-4 0 20 16,-26-14 24-16,25 8 34 0,0 0-17 15,3 0 59-15,0 1 20 0,-3-1 9 0</inkml:trace>
  <inkml:trace contextRef="#ctx0" brushRef="#br0" timeOffset="195901.23">2895 9657 439 0,'3'-4'437'0,"1"0"-57"0,-1 3-56 16,-1-2 18-16,0 1 7 0,-1 1-31 15,0 0-29-15,-1-1-16 0,-1 2-29 16,0-3 0-16,-1 3-23 0,-2 0-14 0,-2 0-11 15,0 3-29-15,-5 4-12 0,-4 0 2 0,3-4-8 16,-2 4-8-16,-1 2-25 0,1 4-5 0,2 3 8 16,0 2-27-16,1 3 9 15,0 5 4-15,2-1-15 0,0-1 6 0,6 5-1 16,0 2-10-16,3 1-10 0,0-15-6 0,12 40 2 16,-3-21-16-16,6 4 4 0,3-1-4 0,3-3-11 15,3 0-15-15,2-2-43 0,4-6-16 16,1-2-43-16,2-2-46 0,4-7-30 0,2 0 13 15,0-5-123-15,3-7-57 0,2-3 28 0,1-2-279 16,-23 0 41-16,13 0 43 0,51-16 25 16,-36 5 43-16,1-1 23 0,-1-1 51 0,-1-5-10 15,1 1 35-15,3-2 17 0,-2-1 27 16,-1-2 1-16</inkml:trace>
  <inkml:trace contextRef="#ctx0" brushRef="#br0" timeOffset="196223.08">4092 9418 280 0,'12'-9'536'15,"2"2"-112"-15,3 2 15 0,3 2-36 0,-11 3-13 16,9 0-21-16,5 0-23 0,29 13-18 0,-24-4-19 15,4 1-1-15,0 0-37 0,2 9 3 16,2 2-33-16,-3 6-10 0,-1 2-33 0,-1 5-20 16,-5 5-3-16,-3 1-20 0,-4 0-6 0,-5 6-15 15,-6-3-65-15,-3 1-36 0,-5-22-42 16,-10 45-38-16,-4-23-36 0,-4 4-53 0,-7 1 14 16,-4-4-186-16,-4-2 29 0,1-1-326 15,-6-5 57-15,0-1 54 0,-4-7 25 0,-3-2 18 16,-1-4 28-16,-2-1 53 0,-1-5 28 15,0-5 30-15,-3-4 18 0,0-1 27 0,28-7-20 16</inkml:trace>
  <inkml:trace contextRef="#ctx0" brushRef="#br0" timeOffset="206644.62">2187 6688 246 0,'0'0'315'0,"0"0"-41"16,0 0-33-16,0 0-11 0,0 0-8 0,0 0-20 16,0 0 6-16,0 0-13 0,13 0-2 0,-13 0-36 15,0 0 6-15,0 0 1 0,0 0-34 16,0 0-13-16,0 0-3 0,0 0-12 0,0 0 42 16,0 0-16-16,19-23-15 0,-19 21-6 0,-2-1 21 15,0 2-26-15,-1-1 3 0,-1 0-29 16,1 0-4-16,-4 2 2 0,1-3-3 0,-1 5-6 15,-10-1-9-15,9-1-20 0,-14 10 6 16,6-2-3-16,0 2 3 0,2 1-10 0,3 2 3 16,-3 2 4-16,0-2 5 0,2 7 1 0,5 1 7 15,1-2 2-15,2 5 19 0,2 0 1 16,2-2-6-16,0-11 7 0,0 5-7 0,14 21-3 16,-5-17-11-16,5-2 4 0,1-4-1 0,2-2-16 15,3-4-6-15,-2 1-3 0,5-6-5 0,-1-1-36 16,-11-2-33-16,7 0-48 0,23-10 11 15,-19 3-130-15,-3 1-69 0,0-2 24 0,-3 3-294 16,-2-1 28-16,-3 0 36 0,-2 2 27 16,-2 0 31-16,-1 0 50 0,-1 1 43 0,0 2 19 15,2 0-14-15,-2-1 28 0,2 0 32 0</inkml:trace>
  <inkml:trace contextRef="#ctx0" brushRef="#br0" timeOffset="207298.36">2736 6841 400 0,'1'0'396'0,"-1"1"-33"16,0-1-58-16,-1 1 19 0,0 0-43 15,-1 0-33-15,0 0 15 0,0-1-16 0,-1 1-6 16,-1 1-18-16,0-5-11 0,0 4-8 0,0-1-16 16,1-1-18-16,-1 1-8 0,1 0-19 0,-1-2-12 15,0 0-3-15,2-1-23 0,0-2-8 16,-1 0-9-16,1 1-18 0,2-1-8 0,0-2-2 16,2 0-8-16,2 1-9 0,4-6 2 0,3 2-17 15,-3 3 6-15,7 3 3 0,-3 3-6 16,-12 1 14-16,33 11-7 0,-18 0 1 0,1 4 18 15,-1 0-4-15,-2 4 11 0,-1 3-5 0,-3-1-6 16,-2-1 13-16,1 1-16 0,-3-1 8 16,-2 1-17-16,-3-4 1 0,0-9-15 0,0 4 9 15,0 0 8-15,-12 9-8 0,4-8-12 0,-3-2-17 16,0-3-8-16,2-3 6 0,-1-3-37 0,2 1-1 16,-2-3-25-16,10 0-11 0,-7 0-28 15,-1 0 5-15,2 0 13 0,-12-17-7 0,9 10 16 16,3 2 5-16,3 0-2 0,1 2 2 15,2-1 11-15,1 2 25 0,1 0 9 0,2 1 10 16,-1 2 18-16,1 1 11 0,1-1-5 0,1 2 10 16,9 4 18-16,0 0 10 0,1 1-7 0,1 0 15 15,1-2-14-15,3 2-2 0,-3-5 5 0,0 3-9 16,0-3 5-16,0-1 19 0,-1-1-10 16,-2-1-12-16,-15 0-10 0,11 0 10 0,4 0-2 15,15-13 1-15,-20 7-20 0,2-2 15 16,-5 1-9-16,1 1-15 0,-3 0-32 0,-1-2 5 15,0 3-32-15,0-2-19 0,2-6-16 0,-6 3-55 16,0-1 10-16,3 2 13 0,-3 9-93 16,0-6-37-16,0 0-27 0,0 6 25 0,0-8-253 15,0 8-26-15,-12-12 36 0,7 12 70 16,0 0 37-16,-1 3 2 0,-10 4 19 0,-2 7 55 16,-4 0 13-16,2-1 24 0,-2-1-1 0</inkml:trace>
  <inkml:trace contextRef="#ctx0" brushRef="#br0" timeOffset="207702.44">1848 7389 382 0,'0'0'452'0,"0"1"-45"0,2-1-59 0,4 0 44 15,11 0 1-15,8 0-16 0,-10 0-25 0,10 0-15 16,35-11 7-16,-18 6-37 0,4-2-31 16,3 0-23-16,7 0-2 0,2 1-28 15,2-1-30-15,2 2-18 0,-1 1-9 0,1-3-39 16,-2 3-9-16,-3-3 4 0,-2 2-29 15,-8 4 2-15,-2-3-37 0,-4 0-21 0,-5 1-15 16,-4 2-26-16,1-2-18 0,-7 1-25 0,-4-1-14 16,-3 1-6-16,-7 2-14 0,-5 0-31 0,-7 0 11 15,0 0-67-15,3 3-34 0,-6-1-39 16,-5 0-25-16,-9 2-43 0,-5 2 31 0,-4-1-237 16,-2 1 34-16,1-2 43 0,-1 2 19 15,-4-4 60-15,0 4 12 0,0-3-1 0,-2 2 49 16,-3 1-36-16,-1 0 47 0</inkml:trace>
  <inkml:trace contextRef="#ctx0" brushRef="#br0" timeOffset="208006.94">2054 7553 931 0,'-4'5'382'0,"1"0"-45"0,1-1-43 15,5-1 81-15,3 0 2 0,8 3-10 0,6-3-2 16,3-3 11-16,-9 0-37 0,8 0-39 15,5 0 11-15,38-15-17 0,-24 11-33 0,2-2-21 16,3-2-28-16,0 1-29 0,2 1 8 16,0-1-24-16,-3 2-33 0,0-3-5 0,-2 3-37 15,-4 1 5-15,-2-2-31 0,-4 2-6 0,1 2-38 16,-4-3-15-16,-3 5-33 0,-4-3-2 0,-4-1-32 16,-1 2-4-16,-7 0-32 0,-3 1-23 0,-1 0-14 15,-1-1-30-15,-1 2 17 0,-3-1-91 16,0 1-28-16,-2 0-55 0,0 0 27 15,-3 0-264-15,1 1 33 0,1-1 41 0,-2 0 25 16,1 3 47-16,2 0 52 0,0-2 3 0,3 1 13 16,1 1 47-16,10 5 39 0,5-3-15 15</inkml:trace>
  <inkml:trace contextRef="#ctx0" brushRef="#br0" timeOffset="209026.14">7430 7608 616 0,'0'0'318'0,"0"0"-4"15,0 0-36-15,0 0 13 0,0 0-40 0,0 0-7 16,0-13-27-16,0 13 0 0,0 0-3 16,24-25-9-16,-24 20-14 0,-1 3-15 0,-2-3-7 15,2 3-14-15,-2-1-21 0,-1-2-10 16,1 2-5-16,-1-1-23 0,-2 2 5 0,-9-5-5 16,1 3 2-16,3 0-13 0,-5 0 3 15,1 4-3-15,15 0-11 0,-15 0 8 0,-1 0-14 16,-18 11 6-16,18-4-10 0,-3 1 5 0,0 3-6 15,3 3 12-15,0 1-13 0,1 3 20 16,1 3-21-16,2 1 26 0,5 2 4 0,-1 3-8 16,-1-1-9-16,5-1 15 0,1-1-23 15,2 1 12-15,1-13 13 0,18 24-24 16,-6-17-6-16,4-1-6 0,0 1-6 0,3-5-5 16,0 1 4-16,7-4-6 0,0 0 12 0,-2-3-5 15,2 0-7-15,-3 0-38 0,5-6-27 0,-4-1-45 16,-12-1-34-16,6 0-38 0,1 0 13 0,22-9-132 15,-22 3-52-15,-1 3-63 0,0-2 34 16,-2 0-232-16,0 0 47 0,-4 3 15 0,4-3 66 16,-2-2 23-16,3 2 42 0,0 1 22 0,2 0 18 15,0 0 33-15,2-1 6 0,-1 5 5 16,1-4-26-16</inkml:trace>
  <inkml:trace contextRef="#ctx0" brushRef="#br0" timeOffset="209306.4">7950 7850 261 0,'1'-3'628'16,"1"0"-99"-16,-1 0-36 0,-1 1-48 0,0-1-48 15,0 3-25-15,0-1-43 0,0-1-49 16,0 4-11-16,0-1-29 0,0 2 2 0,1-1-20 16,0 3 6-16,0 12-23 0,1-1 3 0,0 4-22 15,2 0-14-15,-2-1-2 0,4 0-32 16,-1 3-14-16,-1-1-12 0,2 0-2 0,-3-3-26 15,1-1-10-15,2-2-29 0,-3-7-54 0,-1 3-23 16,0-6-39-16,-2-2-55 0,2 0-41 16,0-1 15-16,-2-2-168 0,0 0 29 0,0 0-323 15,0-8 51-15,0 6 62 0,-2-3 26 16,0 2 37-16,-1-4 38 0,-1 3 27 0,-1 1 48 16,-9-4 23-16,3 1 0 0,0 4 13 0,3 2 27 15</inkml:trace>
  <inkml:trace contextRef="#ctx0" brushRef="#br0" timeOffset="209708.46">7091 8318 764 0,'-1'2'379'0,"1"-2"-59"16,1 3 72-16,3 0-19 0,9 3-13 0,6-3-3 15,5 0-19-15,2 0-24 0,9-2 1 0,-20-1-36 16,13 0-8-16,7 0-2 0,47-13-53 16,-30 9-24-16,4-3-11 0,6 0-15 15,1-1-8-15,-1 1-23 0,0 0-21 0,-1-3-6 16,-2 1-3-16,-2 1-30 0,-3-1-7 15,-4 1-18-15,-4-2-20 0,-3 3 4 0,-7 0-11 16,-5 1-30-16,-2 1 5 0,-1-1-26 0,-10 4-10 16,1-3-26-16,0-3-18 0,-8 6-20 15,-2 0-21-15,0 0 13 0,-4 1-64 16,-2 1-27-16,-2 0-29 0,0 0-34 0,0-1-27 16,1-1 27-16,-1 1-244 0,-1 1 20 0,0 0 22 15,0 0 57-15,0 0 42 0,0-8 13 16,0 3-5-16,10-14 70 0,5 2 28 0,0-2-30 15</inkml:trace>
  <inkml:trace contextRef="#ctx0" brushRef="#br0" timeOffset="213038.34">7356 8472 840 0,'0'0'277'0,"0"0"-20"0,0 0-10 16,0 0 4-16,0 0-11 0,0 0 1 0,0 0-30 16,-6 6 37-16,23 1-19 0,2-2-2 0,6-1-3 15,4-1-19-15,5 0-22 0,0-2-9 0,-16-1-17 16,12 0-14-16,5 0-13 0,46-11-21 16,-36 7 0-16,2 0-24 0,0-1 0 0,1-1-2 15,-2-1-18-15,-1 1-16 0,-2 1-9 16,-6 0-23-16,1 0-17 0,-6 2-33 0,1-1-3 15,-4 3 2-15,-4-1-48 0,-16 2 19 0,3 0-36 16,1 0-14-16,-4 0 3 0,7 10-24 0,-16-7-28 16,-2 0-34-16,-1 1 18 0,0-4-225 15,-2 3-50-15,-2-1 27 0,1 0 24 0,-12 6 41 16,-2-4 24-16,2 4 18 0,-4-3 32 16,-1 3 14-16</inkml:trace>
  <inkml:trace contextRef="#ctx0" brushRef="#br0" timeOffset="213433.39">7324 8857 732 0,'-3'0'344'0,"0"3"-32"0,1 1-6 16,-1 3-25-16,1 11-35 0,-1 0 46 0,3 2 2 16,0-10-23-16,0 8 2 0,0 5-15 15,0 1-24-15,10 25-8 0,-7-23-31 0,2-3-11 16,-2 0-23-16,1-3-14 0,1-1-24 0,0 0-2 15,-1-2-23-15,-2-5-15 0,-1-4-22 0,1 1-30 16,1-4-23-16,-2 0-23 0,0-2-26 16,0 1 4-16,-1-4-138 0,0 0-57 0,1 0 20 15,-1 0-249-15,0 0-47 0,6-12 61 16,-3-5 27-16,2 1 21 0,-3-3 39 0,2-1 27 16,-1 0 13-16,3 3 52 0,0-2-6 15,1 0 12-15</inkml:trace>
  <inkml:trace contextRef="#ctx0" brushRef="#br0" timeOffset="213816.92">7548 8910 905 0,'5'-6'381'0,"0"3"-53"0,-2-2-41 0,-1 3 11 15,1 2-14-15,-1 2 5 0,-2-1-14 0,0 3-21 16,-2-1-28-16,-1 3-14 0,-3 6-33 16,-3 1-10-16,-1 1-12 0,0 0-13 0,-2 1-18 15,0-3-1-15,0 1-10 0,0-1-18 0,0 2-20 16,0-2 3-16,-1 0-2 0,2-2-14 15,0 0-3-15,4-1-17 0,1-5-14 0,1 2 0 16,0-1-18-16,1-1 12 0,1 1-7 0,2-2-12 16,1 2 6-16,0-5 5 0,0 0 3 15,0 5 19-15,19 12 2 0,-8-8-4 0,2 1 1 16,5-5 10-16,2 2 8 0,1 0-16 0,2-2 19 16,0 0-13-16,1-5-8 0,0 2-6 0,-1 1 11 15,-2-3-14-15,-2 0-10 0,-4 0 19 16,-15 0-12-16,11 0-15 0,-2 0 1 15,-1 0 5-15,-1 0-18 0,-7 0-5 0,8 0 0 16,-8 0-28-16,6 0-22 0,-6 0-38 0,0 0-13 16,0 0 11-16,10-10-73 0,-11 8-25 15,-1-1-29-15,1 3-36 0,-3-2-54 0,2-1 33 16,-1 1-232-16,1 0 35 0,0-1 38 0,2-1 22 16,0 1 52-16,2 0 10 0,10-6 34 15,6 1 24-15,5-1 8 0,3 1-21 0</inkml:trace>
  <inkml:trace contextRef="#ctx0" brushRef="#br0" timeOffset="214092.14">8154 9024 408 0,'-4'0'486'0,"1"0"-41"15,0 0-26-15,1 0-37 0,0 0-39 16,1 0-40-16,0 0-11 0,1 0-22 15,0 0-11-15,2 0 6 0,3 0-15 0,2 0 10 16,13 0-28-16,-7 0 3 0,5 0-46 0,5 0-9 16,29-11-23-16,-25 8-8 0,0 0-37 15,1-1-16-15,-3 1-41 0,-3-4-57 0,-1 4-40 16,-3 0-61-16,-4 1 11 0,-3 0-132 16,-4 0-64-16,-2-1 26 0,-2 3-280 0,-3 0 30 15,0 0 34-15,-3 0 47 0,0 0 18 0,0 0 17 16,-3 0 51-16,-9 9 23 0,-6-2 43 15,0 4-50-15,5-1 67 0</inkml:trace>
  <inkml:trace contextRef="#ctx0" brushRef="#br0" timeOffset="214290.17">8217 9133 465 0,'-3'5'475'0,"-1"-3"-39"0,2 1-23 0,1 1-13 16,2-1-15-16,0-1-25 0,2 1-20 15,-1 0-5-15,2 1-31 0,1-1-22 0,10 1-22 16,1 3-21-16,-1-2-31 0,3 2-3 15,0-4-42-15,0-2-38 0,0 1-62 0,-9-2-60 16,7 0-52-16,0 0 5 0,3 0-145 0,19-15-78 16,-17 5 25-16,-2 7-310 0,2-1 43 15,1-1 50-15,-2-2 24 0,1 1 35 0,3-2 28 16,0 1 26-16,3-1-12 0,3 2 86 0,-4-1-8 16,2-1 15-16</inkml:trace>
  <inkml:trace contextRef="#ctx0" brushRef="#br0" timeOffset="-214708.24">8948 8976 638 0,'-6'-3'434'0,"-1"1"-74"16,-1 1-45-16,-6-3-41 0,0 2 60 0,3-1-18 16,1 1-7-16,1-2-15 0,2 1-15 0,-4-2-22 15,1-1-26-15,2 0-17 0,3 0 0 16,-4-4-23-16,6 2-26 0,2 0-4 15,1 8-21-15,0 0-17 0,16-21-17 0,-3 10 17 16,5 1-9-16,2 1-28 0,4 1-17 0,1 2 18 16,3 1-31-16,-1 4 6 0,-15 1-7 15,6 0 5-15,26 14-22 0,-26-6 8 16,0 3-15-16,-5 0 7 0,-3 3-14 0,-1 2 10 16,-3-1-6-16,-4 3-1 0,0-2-22 0,-2-6 23 15,0 3-13-15,-18 19 20 0,8-15-31 16,-4-1 18-16,-1-1-10 0,-1-1-2 0,-1 1 12 15,3-3-8-15,-2-3-12 0,1 1 13 0,1-2-19 16,3-3 17-16,4 0-18 0,0-1 17 16,2-1-12-16,0-1-2 0,2 1 2 0,0-1 4 15,3-2-15-15,0 0 40 0,0 0-13 0,0 0-5 16,0 0 9-16,15 12 19 0,3-7-9 16,-1-3 0-16,4-2-8 0,1 3 7 0,0-3-2 15,2 2-7-15,-13-2-9 0,7 0 7 0,3 0-24 16,1 0-6-16,-2 0-39 0,1 0-17 15,-4 0-27-15,-3 0-36 0,-3 0 11 0,0 0-101 16,-4 0-41-16,-7 0-48 0,7 0 28 0,-7 0-286 16,0 0-6-16,10-5 81 0,-14 8 30 15,-1-3 31-15,-1 2 47 0,-7 6 37 0,-4-4-26 16,2 3 42-16,-7-1 40 0,-1 3 17 0,-1 1 34 16</inkml:trace>
  <inkml:trace contextRef="#ctx0" brushRef="#br0" timeOffset="-213333.08">7379 9750 812 0,'0'0'276'15,"0"0"-12"-15,0 0-8 0,14 0-25 0,-14 0 14 16,0 0-18-16,0 0-9 0,25-24-35 16,-23 24-4-16,2-1-18 0,-3-2 12 0,0 3-26 15,-2-3-5-15,2 0 11 0,-1 1-19 0,1 2 6 16,-1-3-6-16,-1 0-11 0,-1 1-1 15,-1-2-7-15,0 1 6 0,-2-2-7 16,1 3-8-16,-1-1-5 0,0 1-7 0,-1 0-1 16,-8-3-13-16,2 0-7 0,1 1-5 0,-4 0 8 15,2 4-17-15,3-2 7 0,10 2-7 16,-10 0-11-16,-4 0-10 0,-17 10 11 0,14-5-11 16,-1 1-3-16,3 2 6 0,-2 2 4 0,2 0-20 15,1 1 16-15,2 2-5 0,-1 0-1 16,0 2 4-16,4 3 6 0,0-1-3 0,2 4 22 15,2-2-18-15,-1 4 5 0,3-1 1 0,2 2 12 16,1-12-10-16,0 7 13 0,12 20-12 16,-4-18 1-16,6 2-5 0,1-4-3 0,1-2-16 15,2 2-5-15,1-5 21 0,-1 0-5 0,5-3-6 16,1 0-2-16,0-4-3 0,1-3 12 16,-4-3-15-16,5 0-3 0,-13-1-22 0,4 0 2 15,2 0-2-15,22-15-1 0,-23 6 1 0,0-2-1 16,-3 4-15-16,-4-2-4 0,1 0-5 15,-4-2-13-15,-3 0 26 0,-1 3 0 0,-4-1-23 16,2 4 10-16,-2 5-13 0,0-7-6 0,0 7 0 16,-16-22 16-16,4 13-5 15,0 1-8-15,1 4-12 0,-2-2 23 0,-4 4-5 16,3-2 9-16,2 3-12 0,1 1 14 0,3-1-10 16,0 1-1-16,1 0 4 0,1 0 15 15,1 0-6-15,5 0-2 0,0 0-4 0,-7 0 2 16,7 0 6-16,-6 0 9 0,6 0-2 15,0 0-6-15,-8 0-8 0,8 0 21 0,-6 7-6 16,6-6 10-16,3-1-20 0,2 1 25 0,-1-1-21 16,1-1 7-16,1 1 25 0,1 0-16 15,11-2 25-15,-10 2 0 0,7 0 5 0,16-10 1 16,-13 5-16-16,0 0 13 0,-1-1 5 0,-2 1 2 16,-3 3-3-16,-2-2-3 0,-2 0 9 0,-2 4-1 15,-1-4 11-15,0 2-20 0,-1 0 7 16,0 1-15-16,0 0-9 0,-2-3 5 15,1 4 1-15,1-1 4 0,-1 1-7 0,-1 0-12 16,0 0 5-16,-2 0 15 0,0 0-11 0,0 0-7 16,0 0 7-16,16 20 5 0,-10-8-2 15,0 1 22-15,1 1 3 0,-1 2-3 0,-1 0-5 16,-1 0-7-16,1 0 9 0,-2 0-15 16,0-3 5-16,-1 2-22 0,1-3 18 0,-1-1-13 15,2 4-1-15,-3-5-45 0,0-5-3 0,1 1 4 16,-1-2-30-16,0-1-17 0,-1-2-17 0,0-1-22 15,0 0-34-15,-2-1-47 0,2 1 20 16,-2-2-130-16,0 1-23 0,2-3 29 16,-3 1-270-16,0 0 43 0,-1 0 22 0,0-1 54 15,1 0 32-15,1 0 44 0,-1 0 16 0,1-1 20 16,1 2 45-16,2-1-4 0,-1 4 19 0,24-21 19 16</inkml:trace>
  <inkml:trace contextRef="#ctx0" brushRef="#br0" timeOffset="-212784.61">8040 9822 771 0,'-1'0'411'0,"0"0"2"0,0 1-34 16,1 1-9-16,0-4-28 0,0 3-17 15,0 0-26-15,2 1 9 0,-1-1-13 0,3-1-1 16,1 3-31-16,1-3-8 0,16 0-15 16,-11 0-33-16,8 0-30 0,5 0-6 0,0 0-36 15,1 0-43-15,0 0-50 0,-1 0-70 0,-1 0-53 16,-1 0 9-16,15-11-161 0,-26 8-55 0,-3 1 26 16,0 2-288-16,-2-2 37 0,-2 0 57 15,-1 0 12-15,-1 1 50 0,-1 1 24 0,-1 0 22 16,0 1 3-16,-2 1 55 0,-1 0-9 15,-1 0 34-15</inkml:trace>
  <inkml:trace contextRef="#ctx0" brushRef="#br0" timeOffset="-212496.35">8101 9991 762 0,'1'3'412'16,"1"0"28"-16,0-1-22 0,2 1-34 0,-1 0-25 16,2 1-13-16,9 3-13 0,-3-2-37 0,6-1-6 15,0-1-38-15,4 2-14 0,0-4-5 0,-1 0-21 16,1 0-25-16,2-1-19 0,-2 1-29 16,0-1-24-16,-2 1-37 0,-11-1-27 0,4 0-36 15,0 0-43-15,-2 0-49 0,1 0 7 16,-3 0-132-16,7-10-42 0,-9 8-52 0,-1 0 25 15,-1 0-259-15,-1 0 31 0,-2 0 49 0,1 1 4 16,-1-1 56-16,-1-1 35 0,0 2-12 16,0-1 79-16,-1-1 16 0,4-1-40 0</inkml:trace>
  <inkml:trace contextRef="#ctx0" brushRef="#br0" timeOffset="-200533.93">9046 9680 876 0,'0'0'387'0,"0"-15"-33"16,-13 15-46-16,-3-22-13 0,14 18-9 0,0 1-39 15,1 3-26-15,-1 0 14 0,2 3 1 16,-1 1-11-16,2 4 14 0,0 11-11 0,-1-7-13 15,0 5-25-15,12 27-8 0,-6-18-20 0,1 4-3 16,-2-4-10-16,2 0-26 0,0-1-4 16,-2-1-26-16,3-3 5 0,-2-3-13 0,-1-1-40 15,1 2-16-15,-3-9-44 0,-1 1-29 0,1-5-52 16,-1 1 9-16,0-4-109 0,-1 0-50 16,0-2-80-16,2-1 28 0,-3 0-222 15,0 0 33-15,0 0 35 0,0 0 29 0,12-11 29 16,-3 0 41-16,-2 2 4 0,2-2 40 0,-1 5 14 15,0-1 30-15</inkml:trace>
  <inkml:trace contextRef="#ctx0" brushRef="#br0" timeOffset="-200309.33">9290 9915 1185 0,'4'2'448'0,"1"-1"-33"15,2 3-15-15,4 5-24 0,0 1-34 0,-1 3-30 16,-1-2-12-16,0 4-40 0,-1 1-29 15,-3-1-22-15,1-1-20 0,-2 1-17 0,-3-2-25 16,0-2-12-16,-1-1-22 0,0-10-37 16,0 7-44-16,0 1-46 0,0-4-54 0,0-4 6 15,0 8-177-15,-13 3-83 0,11-9 31 0,-1-1-218 16,1-1 23-16,1-1 59 0,2 0 20 16,-2-5 39-16,2 2 13 0,1-1 49 0,5-9 18 15,1-1 9-15,4 1 1 0</inkml:trace>
  <inkml:trace contextRef="#ctx0" brushRef="#br0" timeOffset="-200065.68">9664 9736 1146 0,'-2'-5'450'0,"1"0"-69"15,0 5-34-15,-1 0-20 0,1 0-20 0,0 5-26 16,-1-3-28-16,2 5-9 0,-1 10-20 0,1 2-18 15,0-8-26-15,0 3-24 0,0 4-6 16,0 2-37-16,11 22-36 0,-9-24-43 0,-2 0-42 16,0-4-23-16,1-2 3 0,1-2-139 15,-2-3-32-15,1-2-48 0,1-2 22 0,0 1-269 16,1-4 26-16,-1 0 42 0,2-1 41 0,0-2 41 16,9-5 8-16,-7-1 11 0,1 2 43 15,2-4-13-15</inkml:trace>
  <inkml:trace contextRef="#ctx0" brushRef="#br0" timeOffset="-199375.85">9666 9690 912 0,'0'-1'353'15,"-1"-1"-8"-15,0 0-28 0,1 4-40 0,-1-1 41 16,0 0-33-16,1 3-18 0,-1 0-18 16,0 1-10-16,0 3-10 0,-1 8-14 0,0 4-17 15,0 0-22-15,-1 0-12 0,2 0-25 0,-1-3-5 16,2-2-23-16,-1-2 0 0,1-13-23 15,0 9 3-15,0 0-16 0,0-2 2 0,0 0-11 16,0-7-1-16,0 7-15 0,0-7-4 16,0 0-2-16,0 0-3 0,12 11 0 0,-7-12-18 15,-1-1 10-15,1-1-12 0,1 1-2 0,-1-2-7 16,0 1 3-16,9-2 5 0,-1-2-4 0,-2 2-4 16,0 2-3-16,-1 1-6 0,0 2 17 15,10-3 4-15,-4 3-9 0,-7 0 5 0,3 0 18 16,15 11 6-16,-10-5-20 0,-3 2 16 15,0 1 19-15,0 3 4 0,2-1-20 0,-6 2 7 16,-3 0 11-16,-2 1-9 0,0-2-8 16,-4 0 1-16,-1-12-5 0,0 12 9 15,0 1-24-15,-18 13 7 0,8-12 8 0,-1-4-14 16,-2 1-17-16,-3-3-12 0,1-1-31 0,-2-1-26 16,1-2-24-16,1-1-16 0,-2 1-27 0,4-3 11 15,3-1-126-15,2 0-28 0,8 0-35 16,0 0 25-16,-9 0-283 0,9 0 17 0,-15-10 58 15,12 8 25-15,2-4 54 0,0 0 25 0,1 1 12 16,0-1 41-16,0 0 8 0,0-3 18 16,0-4 13-16,0-2-4 0</inkml:trace>
  <inkml:trace contextRef="#ctx0" brushRef="#br0" timeOffset="-199121.67">9711 9716 703 0,'-1'0'443'0,"2"-2"-73"15,1-1 10-15,2 3-26 0,1-3-13 0,11-1-27 16,1-3-28-16,4-1-23 0,1 4-22 16,2 4-27-16,0-3-30 0,1-1-22 0,-2 4-43 15,-1-3-41-15,-1 1-48 0,0 2-3 0,-6-1-102 16,-4-3-51-16,-2 4-42 0,-1-1-44 15,1-1 19-15,-2-2-276 0,-2 4 27 0,-1-2 36 16,-1 0 29-16,-1 1 21 0,-2 1 34 16,0 0 38-16,0 0 4 0,-10-7-29 0</inkml:trace>
  <inkml:trace contextRef="#ctx0" brushRef="#br0" timeOffset="-198547.14">8886 9586 461 0,'-1'-5'322'16,"1"2"-31"-16,-2-1-40 0,-1-1-19 0,0 2-22 15,1 1-15-15,0-1-12 0,0 0-19 0,-1 0 12 16,0-1-18-16,0 2-3 0,0 2-8 0,-1-2 5 16,0 4-22-16,-3 0-11 0,-6 6 12 15,-1-1 10-15,0 3 16 0,1 4-17 0,-1-1 5 16,1 3-6-16,0 4-5 0,1-1-5 16,2 1-4-16,-1 4 2 0,2 2-14 0,1-1 9 15,0 4-10-15,4 3-9 0,2 0-3 0,2-2 3 16,0-13-16-16,0 5-9 0,13 31 4 0,-6-24-11 15,4 2-7-15,3 1 2 0,-1-3-11 16,4 0-20-16,0 0-30 0,1-5-36 0,5 2-29 16,-4-5-53-16,6 4 11 0,2-3-61 15,-1-2-16-15,5-3-35 0,-2 0-21 0,5-5-51 16,1-3 29-16,2 0-248 0,-1-3 25 16,4-1 31-16,0 0 46 0,2-3 18 0,1 0 51 15,-20-2 7-15,12 0 23 0,47-9 33 16,-35 4 10-16</inkml:trace>
  <inkml:trace contextRef="#ctx0" brushRef="#br0" timeOffset="-198043.46">10217 9503 780 0,'5'-3'405'0,"1"1"12"0,2 2-16 0,14 0-37 16,-11 0-22-16,7 0-20 0,24 13-9 15,-19-2-18-15,2 6-18 0,1 3-8 16,3 5-20-16,-1 5-28 0,-1 5-20 0,1 1 13 0,-1 5-38 15,-3 2-11-15,0-2-18 0,-7 5-13 16,-1-4-26-16,-5 2 9 0,-6-1-34 16,-3 0-23-16,-2-22-39 0,-14 44-39 0,-5-25-44 15,-2 2-54-15,-1-6 10 0,-9 2-160 0,-2-4-70 16,-5-1 29-16,-4-2-262 0,1-5 41 16,-8-2 61-16,-3-2 45 0,2-3 26 15,-2-2 13-15,2-4 38 0,1 0 10 0,0-5 31 16,4 0 18-16,-3-4 33 0</inkml:trace>
  <inkml:trace contextRef="#ctx0" brushRef="#br0" timeOffset="-187400.48">3994 12194 776 0,'0'0'333'16,"0"0"-22"-16,0 0 3 0,14-13-37 0,-14 13-12 15,17-23-32-15,-18 18 23 0,1 0-26 16,-3 0-30-16,1 0-22 0,-1 0-1 16,-4-9-18-16,-2 4-12 0,-1 3-10 0,0 5-24 15,1-2 0-15,0 2 10 0,-10 0-15 0,-2 2-12 16,11 0-8-16,-7 0-1 0,-23 12-5 0,15-6-7 16,0 3-5-16,3 2-12 0,-2 0-7 0,1 1 7 15,2 4-2-15,-1 2-10 0,4 2 17 16,2 2-4-16,0 1-1 0,2 5 5 0,1 0 4 15,2 1 0-15,4 0-17 0,3 2 13 0,3-2 0 16,1-12-6-16,14 29-10 0,-4-19-5 16,4-2-3-16,5-1-3 0,3-3 6 15,4-2-6-15,0-2-19 0,3-2-33 16,0-3-51-16,-2-3-50 0,3 1 11 0,0-5-123 16,5 0-49-16,-5-3 26 0,3 1-327 0,-3-3 22 15,0 2 78-15,-2 0 33 0,-2-2 35 16,-12 0 39-16,6 0-2 0,5 0 35 0,6 0 39 15,1 0 32-15,2 0-10 0</inkml:trace>
  <inkml:trace contextRef="#ctx0" brushRef="#br0" timeOffset="-186968.78">5337 12425 855 0,'-3'-1'392'0,"1"-1"20"0,-1 1-31 0,0-1-31 15,1 0-16-15,1 1-26 0,0 1-21 16,1-2-29-16,2 0-2 0,3 0-26 0,2 1 4 16,10-5-25-16,5 1-11 0,2 2-24 0,1-1-14 15,4 2-9-15,-2-1-30 0,1 2-6 16,0 1-21-16,0 0-21 0,-1 0-50 0,-15 0-55 15,4 0-68-15,3 0 10 0,-3 0-122 0,-2 0-38 16,-4 0-55-16,-3 0 29 0,-7 0-247 16,0 0 16-16,13 12 71 0,-13-12 40 0,-2 3 8 15,-1-1 2-15,-3 2 65 0,-6 4 9 0,-1-3 14 16,-2 2 14-16</inkml:trace>
  <inkml:trace contextRef="#ctx0" brushRef="#br0" timeOffset="-186742.68">5303 12568 557 0,'-5'6'470'0,"1"-4"-77"0,1 2-51 0,0-2 31 15,2 4-16-15,1-3-22 0,1 2-4 0,0-1-5 16,3 0-26-16,9 5-17 0,1 0-22 0,5-1-39 16,2 1-15-16,2-2-19 0,3-3-19 15,2 0-52-15,-2-4-68 0,1 1-66 16,1 2 1-16,-15-3-177 0,8 0-60 0,4 0 25 15,25-12-275-15,-29 7-19 0,0 3 60 16,-1-3 27-16,1 3 23 0,-12 2 27 0,8 0 66 16,2 0-6-16,3 0 20 0,4 0 43 0</inkml:trace>
  <inkml:trace contextRef="#ctx0" brushRef="#br0" timeOffset="-182252.49">7396 12264 772 0,'0'0'268'0,"0"0"-12"0,14 0-24 15,-14 0 0-15,0 0-11 0,27-17-3 0,-24 18 4 16,-1 1-27-16,0 0 5 0,1 0-12 0,-1 1-16 15,-1-1-10-15,2 1 8 0,-3-1-13 16,1 0 5-16,1 1-15 0,-2 0-10 0,-1 1 1 16,0-2-5-16,1 0-3 0,-3-1-3 0,1 2-9 15,-2-1-12-15,1 1-13 0,-1-1-4 16,1 0-6-16,-2-2-7 0,0 3-13 0,0-3-6 16,-1 0-1-16,1 0-4 0,5 0-8 15,0 0 5-15,-9 0-19 0,2 0 9 0,7 0-2 16,-9 0 5-16,-2-12 2 0,7 9-14 0,1 1 1 15,0-4-18-15,2 2 11 0,1-1-2 16,1 0-6-16,1-1-3 0,-2 0-5 0,15-11-6 16,-4 8 10-16,1 2-1 0,-1 3-14 0,-1 2 9 15,-10 2-3-15,14 0-5 0,3 0 13 16,17 20 4-16,-18-6 3 0,0 1 7 0,-3 4 7 16,1 1-12-16,-2 1 9 0,-2 1-8 0,0 1-2 15,-4 1 10-15,3 4 9 0,-6-4-19 16,-3-1 14-16,0-12-15 0,0 6-2 0,0 0 10 15,-17 20-12-15,9-18 1 0,-4-5 1 16,-3 4 5-16,-2-3-4 0,-1-5-14 0,0-2 1 16,-2-1-9-16,2-2-1 0,-1-2-13 15,1-1-18-15,4 0-1 0,14-2-17 0,-13 0 0 16,4 0-7-16,-13-12-5 0,12 8 3 16,3-1 5-16,2 1-4 0,1-2 9 0,-1 1 8 15,4 0 1-15,-1 1-1 0,1-1 5 0,1 2 5 16,0 3 2-16,0 0 8 0,0 0 13 0,0-9 9 15,13-1 11-15,-8 5 2 0,1 3 13 0,11-1 26 16,-3 3 2-16,-6 0 17 0,20 12-4 16,-8-4 21-16,-1 4-10 0,-1-4 0 0,1 1-19 15,-1 3-8-15,-6-1 2 0,2 0 1 16,0 0-21-16,-3-1-6 0,0 0-30 0,-1-4-13 16,-4-2-12-16,-2 0-38 0,0-2-10 15,-1-2-33-15,0 0 11 0,-3 0-144 0,0 0-47 16,0 0 27-16,20-18-301 0,-14 5 36 0,3-1 46 15,-2-1 27-15,1-2 46 0,4-2 19 16,3 3 41-16,0 0 4 0,5 0 33 0,2 2 22 16,1 3 40-16</inkml:trace>
  <inkml:trace contextRef="#ctx0" brushRef="#br0" timeOffset="-181894.54">7897 12372 849 0,'-1'-3'385'0,"-1"0"-55"16,2 1 28-16,-2-1-25 0,2 1-19 0,0 1-28 16,0 0-1-16,2 0-5 0,0 1-14 0,1 0 1 15,3 2-12-15,8 4 4 0,3 3-8 16,2 1-17-16,2 4-25 0,-4 1-23 0,3-1-19 15,-1 3 20-15,0 0 7 0,1-2-44 16,-2 0-2-16,1 4-31 0,0-2-5 0,-1 2-5 16,-2-4-17-16,0-2-27 0,-3 2-6 15,-3-5-43-15,0 0-44 0,-3-4-23 0,-2-1-26 0,-1-1-22 16,-2-2-16-16,0-2-53 0,0 0 16 16,-2 0-119-16,0 0-35 0,0-6-53 15,-1 2 33-15,0-1-238 0,0 0 51 0,0-1 42 16,0 0 22-16,0-1 47 0,-2-7 39 0,0 4 14 15,0-1 16-15,0 2 31 0,1 0 16 0,-1 2 22 16</inkml:trace>
  <inkml:trace contextRef="#ctx0" brushRef="#br0" timeOffset="-181590.23">8193 12403 269 0,'0'-6'539'0,"-1"2"-115"0,1-1 11 15,0 2-20-15,1-2-30 0,-1 0-19 16,0 1-31-16,0 1-34 0,-1-1-12 0,0-1-38 15,1 4-4-15,0-2-23 0,0 3-21 0,0 0-25 16,0 0-6-16,0 0-28 0,-5-4-1 16,2 7 15-16,-2 1-13 0,-2 6-23 0,-3 5 15 15,-1 2-13-15,0 1 11 0,-3 5-13 16,0-4-14-16,0 3-8 0,-1-1-14 0,2-1-4 16,-2 2-18-16,2-3-1 0,-3 0-18 0,3-2-4 15,-1 1-50-15,4-2-26 0,0-2-27 0,2-4-22 16,1 0-35-16,1-6-6 0,2-1-52 0,3 0 17 15,1-3-128-15,0 0-46 0,0 0 30 16,0 0-260-16,-7-10 13 0,9 5 60 0,7-7 36 16,-4 4 40-16,1-1 19 0,3 0 27 15,-1-3 30-15,-3 4 42 0,6-4 20 0,2 0-32 16,-3 0 26-16</inkml:trace>
  <inkml:trace contextRef="#ctx0" brushRef="#br0" timeOffset="-178752.18">8686 12335 400 0,'0'0'332'0,"0"0"-43"16,0-15-10-16,9-5-29 0,-9 16-2 0,0-1-29 16,1 0-2-16,-1 0 1 0,0 0-32 0,0 2 3 15,0 3-19-15,0 0-10 0,0 0-18 16,0-6-1-16,0 6-14 0,0 0-31 0,0-7-11 16,0 7 15-16,0 0-35 0,0 0 10 15,0-7-1-15,0 1-7 0,3 7-12 0,-2 2 22 16,0 0 5-16,2 2 1 0,-1 0 8 15,3 14 7-15,1 1 9 0,0 2-2 0,1 0-14 0,-2 2 3 16,0 2-10-16,0-2-8 0,-1-1 2 16,-1 3-9-16,1-5-6 0,1 3-10 0,-2-6 6 15,-1 0-19-15,0-5 0 0,0-3-4 16,-1-1-7-16,1-3-12 0,-2 1-20 0,2-3-13 16,-1 0-24-16,-1 0-24 0,1-3 6 15,0 0-116-15,0-1-29 0,-1 0-45 16,0 0-33-16,0 0 27 0,11-10-245 0,-9 6 0 15,1 1 52-15,-1 0 10 0,1-1 46 16,0-1 4-16,1 2 22 0,0 0 72 0,-1 0-19 16,3 0 13-16</inkml:trace>
  <inkml:trace contextRef="#ctx0" brushRef="#br0" timeOffset="-178495.78">9006 12540 226 0,'4'0'494'0,"1"2"-112"0,-2-1-25 16,1 3-47-16,-1-1 51 0,1 0-55 15,0 2-15-15,7 8-27 0,-5-1-20 0,-2-1-10 16,-1 6-23-16,-1-3-20 0,-2-5-24 16,0 3-13-16,0-4-24 0,0-8-11 15,0 6-26-15,0 2-46 0,0-3-31 0,0-5-22 16,0 9-1-16,0-3-105 0,0-6-56 0,0 6-63 15,-13 2 20-15,10-5-275 0,0-1 43 0,1 0 0 16,-1-2 62-16,0 0 22 0,0 0 28 0,0-1 4 16,2-1 51-16,0 0-13 0</inkml:trace>
  <inkml:trace contextRef="#ctx0" brushRef="#br0" timeOffset="-178024.53">9262 12266 776 0,'2'-6'419'0,"-1"0"-50"0,0 2-60 15,-2 2-27-15,0 1-34 0,-1 4 0 0,0-2-14 16,1 3-16-16,-2 1-14 0,-2 10-10 16,1 3-15-16,-1-1-2 0,-2 0-30 0,4 3 5 15,3-5-19-15,-1 3-8 0,0-1-23 16,1-2-1-16,0-3-9 0,0-3-15 0,0-1-2 15,0-1-4-15,0-2-9 0,0-5-8 0,0 0-3 16,0 0 3-16,0 7-7 0,0-7-11 16,0 0 0-16,11 10-8 0,-6-12-13 0,-1 2 8 15,1-3-6-15,-1-2-7 0,6-2-7 16,2-3 9-16,-5 3-11 0,1 2 3 0,-2 0-4 16,2 3 0-16,-3-1-3 0,2 0 5 0,-2 1-9 15,0 2 2-15,4 0 6 0,1 0 2 16,0 0 10-16,17 13 5 0,-13-5 4 0,-2 1 6 15,1 3-1-15,-3-3 5 0,-1 2 1 0,-2 2-4 16,-3-1 1-16,1 4 6 0,-4-5 1 16,0 1-11-16,-1-12 3 0,0 8 3 0,0 4-1 15,-14 15-12-15,5-15-7 0,-1 0-16 0,-3 0-10 16,2-3-34-16,-4-2-37 0,0 2 8 0,-3-3-90 16,2-2-68-16,1-1-42 0,4-2 25 0,0-1-273 15,11 0 2-15,-10 0 61 0,-1 0 46 16,-8-13 29-16,13 8 13 0,2-2 0 0,2 0 16 15,3 0 73-15,-1-1-14 0,0 8 17 16</inkml:trace>
  <inkml:trace contextRef="#ctx0" brushRef="#br0" timeOffset="-177746.29">9331 12264 568 0,'-3'-2'454'0,"1"2"-73"16,0-2-51-16,1 1 24 0,-1 1-36 15,2-1-9-15,1 0-12 0,2 0-23 0,3-1-16 16,2 0-34-16,12 0-29 0,7-1-18 16,-1-1-25-16,3 0-5 0,1 0-20 0,0 1-14 15,-2 0-35-15,1 0-29 0,-1 0-5 0,-4 1-157 16,-4-1-49-16,-4 3-50 0,-4 0 22 15,-3-3-267-15,-2 1-32 0,-3 0 54 0,-2 2 41 16,-1 0 11-16,-3 1 22 0,-1 1 32 16,-2 0 43-16,-12 3-1 0,-5 0 16 0</inkml:trace>
  <inkml:trace contextRef="#ctx0" brushRef="#br0" timeOffset="-177103.95">8627 12125 556 0,'1'-6'398'0,"1"3"-40"16,-2-1-21-16,0 1-45 0,0 0-17 0,1-1-34 15,-2 2-14-15,1-1-7 0,0 0-11 0,-1 2-35 16,0-1 6-16,-2 1-29 0,0 0-21 0,-1 2 0 16,0-1 1-16,-1 3-13 0,-1-2-12 0,-8 9 0 15,0 1 5-15,2 0-10 0,-2 4-3 16,1-1 13-16,1 6-11 0,0-3 1 15,1 3-9-15,0 3 12 0,1 2-3 0,2-1 1 16,-1 2-14-16,1-2 3 0,1 2-11 0,1 2 2 16,3 0-13-16,-1 0 8 0,3 1-11 0,1 4 1 15,0-21-14-15,0 9-6 0,12 25-9 16,-2-18 4-16,3-2-5 0,1-1 2 0,4-1 7 16,4-1-22-16,-1-1 1 0,3 0-14 15,1-4-30-15,1 1-42 0,2 1-32 0,3-2-36 16,1-1 13-16,1-5-93 0,1 2-44 0,0-5-50 15,5 0 28-15,-6-2-251 0,1 0-6 16,-1-3 51-16,-1-1 36 0,2 0-5 0,0-1 31 16,-1 2 58-16,-1-3 23 0,3-1 21 0,-17 0 14 15,10 0-14-15</inkml:trace>
  <inkml:trace contextRef="#ctx0" brushRef="#br0" timeOffset="-176474.27">9761 12073 295 0,'0'0'389'0,"0"0"-62"0,-3 0-5 0,5-1-45 15,-1 1-17-15,-1-1 1 0,2 1-21 16,0 0-29-16,1 0 21 0,0 1-26 0,1 0-24 16,2 1 4-16,-1-1 2 0,11 6-20 0,3-2 2 15,-3 1 4-15,5 3-20 0,-1 0 0 16,1 2-8-16,3 2 0 0,-1-1 3 0,-2 2-14 15,3 3-5-15,2 2-12 0,-2 1-18 16,0 1 19-16,-1 2-31 0,-2 0 5 0,0 2 1 16,-2-1 0-16,-3 0-15 0,0 3-9 0,-2-2 10 15,-2 1-5-15,0 0-21 0,-5-2 11 16,-1 6-10-16,-3-3-12 0,-1 1 13 0,-2-15-15 16,0 8 9-16,-11 27 1 0,3-21-10 0,-4-1-19 15,3-3-30-15,-9 1-10 0,-2 0-38 0,-5 0-34 16,-1 1-34-16,-3-1-34 0,-1 0 15 15,-2-2-113-15,-2-3-37 0,-1 0-64 0,0-2 30 16,0 0-216-16,0-2 27 0,3-2 42 0,2-1 51 16,-2-1 34-16,3-1 15 0,1 0 29 0,2-3 19 15,-1 1 49-15,2-4-17 0,0 1-16 16</inkml:trace>
  <inkml:trace contextRef="#ctx0" brushRef="#br0" timeOffset="-172063.06">11365 12580 210 0,'0'0'509'0,"0"0"-74"0,0 0-71 16,14 0-22-16,-14 0-14 0,0 0-8 15,0 0 0-15,30-16-27 0,-19 28-8 0,-1 3-16 16,-3 2-20-16,-1 4-21 0,-3 1-32 15,-3 4 1-15,0-13-31 0,0 6 2 0,-11 30-38 16,1-23 3-16,-2-1-39 0,-4 1-43 16,-1 1-53-16,-5-1-59 0,-5-2 7 0,2 1-156 15,-6-4-76-15,1-2 27 0,-1-1-272 0,4-4 59 16,0-1 43-16,6-3 9 0,1-4 24 16,5-3 17-16,5-1 39 0,10-2-4 0,-7 0 59 15,-2-13 22-15</inkml:trace>
  <inkml:trace contextRef="#ctx0" brushRef="#br0" timeOffset="-170156.49">12475 12129 1072 0,'0'0'370'16,"0"0"-69"-16,0 0-30 0,0 0-19 0,0 0-61 16,0 0-21-16,13 0 58 0,-13 0 1 15,0 0-3-15,16 12-17 0,-14 12-3 0,2 3-3 16,-1 2-11-16,1 0-13 0,3 1-20 0,-4 0-5 15,-1-3-11-15,0 2-12 0,1-3-11 0,-3-13-14 16,0 6-10-16,0 0-4 0,-16 23-15 16,11-22 5-16,-2-4-15 0,1-2 6 15,-1-2-12-15,-1-4 1 0,3-2-21 0,-1-3 11 16,0 0-8-16,1-2-6 0,5-1-9 0,0 0-19 16,0 0-15-16,-9 0 5 0,-2-12-7 0,10 6 6 15,0 3-6-15,0-2-9 0,2-1 9 16,1 2-3-16,2-1 1 0,8-4 3 15,3 2 1-15,1 2-6 0,4 0 4 0,3 4 13 16,3 0-2-16,1 0-12 0,-2 1 5 0,-11 0 11 16,7 0-7-16,1 0 3 0,1 0-10 15,0 0 0-15,-2 0-23 0,-4 0-29 0,-1 0-31 16,-3 0 9-16,-2 0-115 0,-2 0-46 16,5-9-68-16,-9 5 27 0,-3 2-247 0,0-1 17 15,0 0 71-15,-2 1 7 0,0-3 47 16,-2 2 39-16,-1-1-26 0,1 1 73 0,1-2 18 15,-2 1-6-15,0 0 14 0</inkml:trace>
  <inkml:trace contextRef="#ctx0" brushRef="#br0" timeOffset="-169918.26">12751 12371 353 0,'-4'-5'505'16,"2"0"-100"-16,-2 1 14 0,3 1-27 0,-1 0-21 16,0 0-33-16,1 2-32 0,-1-2-32 15,1 3-43-15,0 1-3 0,0 1 1 0,-1 2 11 16,0 1-14-16,0 10 4 0,0 5-17 0,0 1-16 15,0 1-24-15,1-1 0 0,1 1-19 0,0 0-26 16,0 0-5-16,0-10-3 0,0 2-19 16,0 3-36-16,0-2-37 0,0-3-57 0,0-2-30 15,0-3-46-15,10 7 9 0,-7-14-161 16,0 1-86-16,1-2 32 0,0 1-269 16,0-3 61-16,0-1 33 0,8-4 56 0,0-3 7 15,0-1 35-15,1 0 14 0,-2 0 36 0,2-1 13 16,1-1 57-16,0 0-9 0</inkml:trace>
  <inkml:trace contextRef="#ctx0" brushRef="#br0" timeOffset="-169696.17">12989 12409 1159 0,'2'-1'505'0,"0"1"-52"16,0 1-17-16,-1 0-25 0,1 3-31 0,0-1-16 16,0 2-24-16,2-1-40 0,2 13 0 0,-1 0-8 15,-1 0-26-15,1 2-25 0,-2 0-25 16,-1 1-17-16,1-1-32 0,-3-1-22 0,0-9 2 15,0 3-60-15,0 0-8 0,0-3-98 16,0-1-42-16,0 1-50 0,0-3-52 0,0-6 15 16,-11 12-157-16,9-11-69 0,-1-1 32 15,2-1-228-15,0-1 61 0,1-2 30 0,0 0 38 0,0-3 29 16,4-8 29-16,-4 6 42 0,12-19-22 16,-4 6 56-16,5 0 41 0,-1 0-28 15</inkml:trace>
  <inkml:trace contextRef="#ctx0" brushRef="#br0" timeOffset="-169264.02">13307 12132 1189 0,'6'-11'454'0,"-2"4"-43"16,-2 1-22-16,-1-1-30 0,0 3-27 0,0-1-38 16,1 2-26-16,-2 0-36 0,0 0-10 0,0 0-30 15,0 1-20-15,0 0-10 0,0 2-13 16,0 0-5-16,-2 2-17 0,0 0 7 15,1 3 7-15,-1 0-8 0,-3 10-7 0,-1 2 0 16,-1 2-14-16,1 3 10 0,3 2-9 0,0 1-8 16,-2 0-11-16,1 2 13 0,1 0-10 0,3 0-7 15,-1-1-22-15,1-14 0 0,0 7 13 16,0 3-22-16,14 22-20 0,-8-25 19 0,-2-2-7 16,6 0-10-16,1-2-12 0,0-3 13 0,6-1-8 15,-5-5-3-15,4-1-13 0,-3-2 10 16,-13-3-5-16,11 0-17 0,5 0-7 0,13-11 11 15,-11 2-20-15,-4-2 9 0,1 0-4 0,-5-1-1 16,1-1 1-16,-2 3-5 0,-4-1 1 16,-1 2 10-16,-1 1-1 0,-2 2-11 0,-1 6 2 15,0 0-1-15,0 0-26 0,-15-10-22 0,8 9-12 16,-14 3-34-16,11-2-22 0,-6 0-44 16,-24 8-21-16,20-4 18 0,1-1-130 0,-3 0-43 15,2-1 31-15,0 2-274 0,3 1 7 16,5-5 76-16,1 3 45 0,3-3 44 0,-1 0 10 15,9 0 42-15,-11 0-6 0,3 0 49 0,-5 0 51 16,-4 0-20-16,1 0 40 0</inkml:trace>
  <inkml:trace contextRef="#ctx0" brushRef="#br0" timeOffset="-168701.02">12322 12010 544 0,'-1'-2'380'0,"-1"-1"-62"0,0 2-6 0,0 0-42 16,-2 0-17-16,0 1-30 0,-2-1 18 15,2 3-18-15,0 0-19 0,-1 3 13 0,-5 4-11 16,-2 4-21-16,3 2 8 0,-2 2-19 0,2 2-1 16,2 2-2-16,0 5-13 0,-1 2-1 15,2-1 9-15,2 3 2 0,0 0-7 0,1 3-17 16,-1 0 3-16,3 0 2 0,0 5-28 0,1-20-3 16,0 10 3-16,0 4-13 0,15 41-20 15,-5-35-10-15,3-1-6 0,3-3-1 0,2 3-20 16,3-7-20-16,2 0-14 0,2-3-51 15,3-4-13-15,0 1-46 0,1-7-38 0,1 0 13 16,3-6-93-16,-2-2-34 0,5 0-35 0,1-6-36 16,-1-3 29-16,-18 0-245 0,11 0 25 15,5 0 43-15,4 0 14 0,40-11 60 16,-34 5-11-16,0 3 54 0,5-4 21 0,-6 2 21 16,1-3 3-16,4-1 25 0</inkml:trace>
  <inkml:trace contextRef="#ctx0" brushRef="#br0" timeOffset="-168237.28">13818 11825 546 0,'-2'-2'389'0,"3"0"-61"0,1 0-16 16,-1 0-30-16,3 2-37 0,0 0-30 0,1 0 57 15,13 4-9-15,5 4-11 0,2 1-5 16,0 3-11-16,2 5-14 0,-1 3-9 16,3 3-14-16,-2 3-8 0,-4 4-27 0,2 3 6 15,-2 3-28-15,-2 0-3 0,-4 5-19 16,-3 0 1-16,-2-2-12 0,-3 1-17 0,-5-3-16 16,-3 2 8-16,-1-22-33 0,0 8-22 0,-16 31-38 15,4-23-18-15,-3-5-49 0,-3-3-26 0,-1 1 12 16,-2-3-120-16,-2-4-48 0,1-3 23 15,1-1-299-15,-1-1 17 0,-1-4 48 0,6-3 52 16,0-2 17-16,7-3 28 0,6-2 15 16,5-3 31-16,4-1 31 0,8-3 44 0,5-1-35 15</inkml:trace>
  <inkml:trace contextRef="#ctx0" brushRef="#br0" timeOffset="-167764.03">14541 12221 440 0,'0'-5'382'0,"0"0"-29"0,1 2-2 0,-2-1-46 16,2 1-38-16,0 0 6 0,-2 1-19 15,2 0-14-15,-1 1-18 0,-1 0 10 0,2 3 7 16,-1 1 4-16,1 3 14 0,-1 0-20 0,1 14 23 15,-1-8-2-15,0 6-23 0,9 26-25 16,-8-17 39-16,3 0-26 0,-1-1-40 0,-3-12-3 16,0 3-11-16,0 5-30 0,0 0-23 15,0-1 1-15,0-1-30 0,0-3-14 0,0-3-27 16,0-4-5-16,0 0-106 0,11 4-39 0,-11-11-51 16,0-1 16-16,2 0-199 0,-2-4-83 0,0 0 36 15,0-1-234-15,0-1 55 0,0-1 60 16,2 0 28-16,0-12 50 0,-2 2 30 0,0 3 0 15,0 0 72-15,0 5 7 0,0-4 46 16,0 1-6-16,0 1-30 0</inkml:trace>
  <inkml:trace contextRef="#ctx0" brushRef="#br0" timeOffset="-167504.84">14359 12385 602 0,'-4'0'389'0,"-1"0"86"0,2 0-29 0,2 1-51 15,-4-1-28-15,5 1-24 0,-3-1-13 16,6 1-26-16,0-1-11 0,2 1-17 16,1 0-12-16,2-1-21 0,14 0-41 0,-10 0-16 15,9 0-31-15,3 0-1 0,4 0-20 0,1 0-10 16,1 0-20-16,3 0-12 0,-4 0-53 0,28-12-21 16,-34 12-48-16,0-3-47 0,-4 2 7 0,0 0-129 15,-5-1-53-15,-3-1-61 0,-3 1 26 16,0 0-254-16,-3 1 39 0,1-3 36 0,-4 2 17 15,2 0 48-15,1-2 22 0,0 4 43 16,9-6-6-16,3 2 44 0,5-2 15 0,1 1-6 16</inkml:trace>
  <inkml:trace contextRef="#ctx0" brushRef="#br0" timeOffset="-166588.9">15319 12090 623 0,'5'2'414'0,"1"-1"-13"16,-2 0-43-16,1 2-7 0,-3 1-36 0,3-1-24 16,-3 1-24-16,-1 0-8 0,1-1-24 0,-2 1-19 15,0 0-11-15,-2 2-21 0,1-2-22 16,-4 0-8-16,3-1-21 0,-2 0-7 0,-1 2-18 16,1-2-7-16,-1 0-15 0,-1-2 2 0,-1 2-15 15,2-3-4-15,-1 2-5 0,-1-2-8 16,1 2 0-16,-2-2-11 0,8 0-6 0,0 0 5 15,-9 0-1-15,3 0-12 0,6 0 6 0,-16-10-7 16,13 6 1-16,1 2-18 0,0-3 10 16,2 2-2-16,2-1-3 0,0 0-10 0,3 0 9 15,-1 1-1-15,12-2 13 0,-5 2-8 16,3 2 13-16,4-1-12 0,-8 2 21 0,19 11-17 16,-8-3 2-16,-2 4 12 0,3 3 1 15,-4 0 0-15,0 1 8 0,-2 2-5 0,2 1-3 16,-7 1-7-16,1 0 11 0,-1 4-12 0,-3-4 10 15,0 3-13-15,-6-1 4 0,-2-12-5 16,0 5 7-16,0 2-8 0,-16 17 21 0,7-19-27 16,-2-1 6-16,-3-2 5 0,-1 1-5 15,-3-5-5-15,1 0-4 0,-2-1-5 0,-2-1-2 16,4-2 0-16,-2-1-12 0,1 0-5 16,0 1-15-16,2-2-15 0,5-2-2 0,1 0 1 15,0 0 14-15,10 0-10 0,-7 0 13 0,7 0-12 16,-8 0 9-16,8 0 1 0,-14-12 3 15,12 10 3-15,2-1 7 0,2-1-17 0,2 0 2 16,-2 0 17-16,3 1 8 0,11-3-3 0,0 1 19 16,1 2 6-16,6 0 15 0,-2 2-5 0,-11 1 11 15,7 0-11-15,23 13 10 0,-17-5 1 16,-4 1-7-16,4 2 15 0,-5 0-5 0,0 0-6 16,0 0-16-16,-3-1-1 0,1 1-4 0,-3-3-1 15,-1 0-2-15,-3-1-29 0,-2-4-11 16,-3 1-31-16,3-1-3 0,-4-2-31 0,1 0-33 15,-2-1-52-15,-2 0 15 0,0 0-128 16,0 0-57-16,7 0 30 0,9-19-301 0,-7 9 50 16,3-6 51-16,1-2 39 0,2 1 38 0,3 0 0 15,0-3 62-15,4 2-3 0,1-2 52 16,0 4 53-16,1-1-20 0,2 1 35 0</inkml:trace>
  <inkml:trace contextRef="#ctx0" brushRef="#br0" timeOffset="-166317.67">15997 12209 843 0,'1'-5'486'0,"-1"-1"-72"15,0 2-55-15,0 1-29 0,2 1-11 16,0 2-12-16,4 0-13 0,-3 2 7 0,13 8-16 16,-1 2-13-16,1 3 2 0,3 3-9 0,-7 2-28 15,5-3-1-15,0 2-18 0,1-1-32 0,-4-1-6 16,2 3-19-16,-3-2-19 0,-1-1-12 0,-1-3-59 15,-1-2-38-15,-3-1-35 0,1-6-35 16,-2 0-26-16,-2-3-56 0,-1 0 11 16,-4-4-193-16,1 1-70 0,0-3 32 0,0 0-229 15,-2-2 36-15,2 1 56 0,-2-13 25 16,2 10 42-16,0-7 28 0,-9-17 27 16,9 21 20-16,0-4 30 0,0-3-5 0,0 0 34 15</inkml:trace>
  <inkml:trace contextRef="#ctx0" brushRef="#br0" timeOffset="-166116.64">16231 12193 835 0,'0'0'504'0,"0"-6"-64"16,0 6-18-16,0-8-35 0,0 8-41 0,0 0-22 16,0 0-9-16,0 0-12 0,-2-8-6 0,0 12-16 15,-6 6-34-15,-2 3-16 0,-1 5-25 0,-3-1 2 16,-1 2-52-16,-1 1 11 0,2-1-28 16,-2-2-16-16,-1 2-35 0,0-1-47 15,-1 1-62-15,1-3-47 0,1 1-49 0,7-3 11 16,-4-2-161-16,-1-3-57 0,10-3 30 15,-1-1-284-15,5-2 76 0,0-3 25 0,0 0 51 16,5 0 16-16,1-2 29 0,10-1 30 0,1-3 41 16,2 1 15-16,8 0 17 0,2-2-17 15</inkml:trace>
  <inkml:trace contextRef="#ctx0" brushRef="#br0" timeOffset="-165534.56">16930 12108 728 0,'0'-6'377'0,"-2"2"-60"16,2 0 56-16,-2 0-10 0,2-1-27 0,-2 0-16 15,-1 0-20-15,2 1-8 0,0-1-32 0,-1 0-1 16,1 2-23-16,1-1-17 0,0 4-32 15,0 0-16-15,0-8-21 0,0 8 2 0,18-20-15 16,-11 13-29-16,2 4 1 0,3-3-9 16,3 6-21-16,-9 0-7 0,7 0 0 0,17 12-14 15,-12-3-8-15,0 1-6 0,-1 3 8 0,-4 1-12 16,-2 1 2-16,0-1-6 0,-4 3-8 16,-5 1 6-16,2-1-10 0,-4-3-11 0,0-6 7 15,0 2 4-15,-15 15-6 0,8-13-6 0,1-2-5 16,-3 1 5-16,0-4 4 0,-3 0-6 15,4-1-4-15,-1-3 3 0,-1 0 7 0,4-1 2 16,-1-1-14-16,0 0 15 0,1-1-12 0,0 1 4 16,-2 0-2-16,4 0 5 0,-1-1-8 0,3 0 6 15,0 0-6-15,2 0 0 0,0 0-8 16,0-1 3-16,6 1-11 0,-1 0 1 16,3 1-3-16,10 0 2 0,-9-1-8 0,7 0 10 15,20 11-7-15,-15-2-7 0,-3-1 13 0,0 4-7 16,-3 0 5-16,-1 0 8 0,-3-1 1 15,-3 6 15-15,-5-3-3 0,0-5 16 0,-3-9-8 16,-14 21-2-16,3-8-4 0,-1-5 20 16,-3 1-13-16,-3-1 11 0,-2-3-22 0,-2-2 7 15,-1 0-55-15,-2-3-31 0,13 0-50 16,-6 0 11-16,-1 0-154 0,1 0-70 0,-16-17 30 16,23 12-275-16,5 0 28 0,4 0 54 15,2-3 40-15,3 4 30 0,9-9 20 0,0 1 8 16,2 3 52-16,6 1 40 0,7 1 20 0,1-2 25 15,2 1-16-15</inkml:trace>
  <inkml:trace contextRef="#ctx0" brushRef="#br0" timeOffset="-165332.02">17413 12310 401 0,'11'1'576'0,"-4"2"-71"0,2 0-18 0,-4 0-48 16,-1 0-30-16,0 1-28 0,3 8-34 0,-3 0-27 15,1 2-30-15,-2-1-27 0,-3-1-14 0,0-1-38 16,3 7-37-16,-3-8-8 0,0 2-29 15,0 2-45-15,0-3-44 0,0-1-49 0,0 1-40 16,0-3 2-16,0-2-133 0,0-6-43 0,0 8-79 16,0-8 25-16,-12 9-249 0,13-9 0 15,0 0 69-15,1-3 14 0,3-1 56 0,4-3-7 16,3-6 43-16,3 0 65 0,-2-2-20 16,5-1-32-16</inkml:trace>
  <inkml:trace contextRef="#ctx0" brushRef="#br0" timeOffset="-164763">17646 11975 1138 0,'-2'-3'445'0,"2"0"-53"16,0 0-28-16,0-1-32 0,2-1-34 0,1-1-31 15,9-2-14-15,-2 0-27 0,3 1-16 0,3 2-21 16,1 3-9-16,-7 2-27 0,4 0-8 16,2 0-16-16,19 14-19 0,-15-1 0 0,-4 3-5 15,-2 3-3-15,-2 0-22 0,-6 2-5 16,3 1 7-16,-4 1-23 0,-5-3-4 0,0-11 6 15,0 6-12-15,0 2-10 0,0-3-1 0,-14 16-1 16,8-19-12-16,1-4-2 0,-1-1 8 16,1-2 5-16,-1-1-4 0,0-1-21 0,0 0 1 15,3-1-6-15,-1-1-5 0,0 2 2 16,1-2 6-16,0 0-9 0,2 1 10 16,1-1-17-16,0 0 4 0,-4-1 7 0,6 1-3 15,1-1-3-15,1 1 6 0,2 1-6 0,0 0 4 16,1 0 3-16,14 4-12 0,-1 0 7 15,-2 4 4-15,4 0-5 0,-3 3 25 16,0 2-9-16,-2 2 16 0,-4 1-3 16,-3 1 21-16,-4-2-8 0,0 1-2 0,-6-4-5 15,0-8-10-15,0 6 10 0,-22 11-10 0,7-10-13 16,-2-4-22-16,-5 0-21 0,-1-3-43 0,-4-1-52 16,-2 0 11-16,11-4-160 0,-6 0-68 15,-6 0 33-15,-30-13-266 0,28 9 67 0,3-2-1 16,-3 2 57-16,-1 2 47 0,1-5 33 0,5 1 4 15,4 5 52-15,-2-2 12 0,4-1 17 16,0 1 4-16</inkml:trace>
  <inkml:trace contextRef="#ctx0" brushRef="#br0" timeOffset="-164262.67">16818 11811 943 0,'2'0'405'16,"0"-1"-54"-16,0 1-47 0,0 0 16 0,-4 2-17 16,0 0-14-16,-2 1-19 0,-7 5-18 0,-3 0-7 15,-1 5-27-15,-1-2-6 0,-2 1-16 0,-5 1-22 16,5 2-3-16,-2 2-5 0,0 2-6 15,-1 3-3-15,0 5-22 0,-2-1 7 0,4 3-21 16,0 2 2-16,3 2-19 0,4 3-5 0,1 2 2 16,8-1-13-16,3-17-15 0,12 38 1 15,4-23-36-15,4-1-9 0,8-3-48 16,1-1-22-16,4-2-39 0,1-1-35 0,6-3-32 16,5-2 13-16,-3-5-152 0,1-1-63 15,0-3 30-15,1 0-212 0,-2-4 13 0,2 0 58 16,0-2 19-16,-2-2 35 0,3 0 23 15,2-3 29-15,0-1 34 0,-2-1 34 16,-22 0-7-16,13 0 11 0</inkml:trace>
  <inkml:trace contextRef="#ctx0" brushRef="#br0" timeOffset="-163810.96">18132 11601 1127 0,'5'3'379'0,"10"5"22"16,2 2-21-16,4 3-33 0,4-1-23 16,2 2-17-16,1 4-31 0,3-1-25 15,2 4-33-15,1 4-26 0,-1 1-23 0,1 6-16 16,-2 2-8-16,-3 4-16 0,-4 3-14 15,-3 5-19-15,-6 0-1 0,-3 0-11 0,-5 3-14 16,-8-3 5-16,0-25-23 0,-10 40-37 16,-3-23-43-16,-5-2-51 0,-2-2 9 0,-3-4-126 15,-7-3-67-15,0-4 23 0,-5-2-279 16,2-3 18-16,-2-1 38 0,-1-3 39 0,0-3 28 16,1 0 48-16,3-5 8 0,2 1 23 0,-3-3 35 15,7-4 14-15</inkml:trace>
  <inkml:trace contextRef="#ctx0" brushRef="#br0" timeOffset="-162483.43">18485 11361 675 0,'0'0'343'0,"0"0"-14"15,0 0-62-15,0 0 5 0,0 0-23 0,0 0-27 16,0 0 39-16,0 0-11 0,0 0-19 0,0 0 6 15,20-22-14-15,-9 22-7 0,7 0-22 16,5 0-5-16,6 0-19 0,1 0-14 0,2 0-20 16,2 0-6-16,1 0-17 0,1 0-2 15,-3 0-8-15,31-13-18 0,-30 12-16 0,-3-2-4 16,0 0 6-16,-6 2-10 0,2-4-9 16,-6 3-14-16,-9 1 6 0,-1-1-6 0,-1 2-6 15,-4 0-12-15,0 0 2 0,-1 0-9 0,-2 0-3 16,-3 0 5-16,0 0-10 0,0 0 2 15,0 0 6-15,12 10-10 0,-10-5-3 0,-2 2 3 16,-2 10-7-16,2-7 6 0,0 5 5 0,0 6-11 16,-10 22 9-16,8-16 6 0,1 3 1 15,1-14 6-15,0 6 1 0,0 7 2 16,11 36-7-16,-9-29 8 0,5 5 17 16,-1 1-6-16,1 4 16 0,3 0-11 0,-2 2-7 15,2 1-2-15,2 2 16 0,-3 2-9 0,1 0 3 16,0 0-18-16,-1-5 9 0,0-3-1 0,-2-1 2 15,2-3 6-15,-4-3 6 0,0-4-12 16,-1-3 14-16,-4 3-4 0,0-20 8 16,0 8-10-16,-17 24 7 0,3-22-14 0,2-4 5 15,-7-2-14-15,1-4 13 0,-6 2-5 0,0-5-2 16,-3 1-5-16,-3-2-3 0,-4-2-2 0,-2 1-2 16,-2-1-1-16,-4-4-28 0,1 2-34 15,-5-1-39-15,3-3-43 0,-7 0-43 16,3-2 17-16,23 0-162 0,-12 0-80 0,-8 0 35 15,-44-12-251-15,45 8 54 0,-4-4 74 0,1 3 23 16,2-4 35-16,0 2 35 0,1-2 44 16,-6 0 9-16,-3 4 11 0,-7-3 23 15,-4 0 11-15,0 0 42 0</inkml:trace>
  <inkml:trace contextRef="#ctx0" brushRef="#br0" timeOffset="-161184.48">7455 11893 520 0,'16'0'381'0,"17"-28"-35"15,-25 23-50-15,0 3-43 0,-3 1 5 0,-1-1-31 16,-2 0 30-16,1 2-26 0,-2 0-24 0,0-1 9 15,-1 0-25-15,-1 2-5 0,0-3-15 0,-3 2-31 16,-1 0-1-16,-1 0-12 0,-1-1-14 16,-1 1-18-16,-4 0-9 0,-6 0-12 0,-3 0 0 15,-28 13-13-15,21-8 4 0,-3-3-6 16,2 4-19-16,0 0-7 0,-2 0 8 0,1 2-7 16,2-2 8-16,-2 1-21 0,0 0 8 0,2-1-9 15,4-1-2-15,2 2-5 0,3-4 2 16,5 0-6-16,4 0 1 0,2-2 0 0,1 0 6 15,2 2-5-15,0 0-3 0,1-2-3 0,1 2-2 16,0 1-6-16,0-1 10 0,0 1-8 16,-1 10 4-16,1-2-12 0,1-5 23 0,1 3-6 15,0 0-2-15,1 8 5 0,-1 0 6 16,1 1 0-16,-2 2 1 0,2-9-4 16,0 5 3-16,0 6 6 0,0 1-1 0,0 4 6 15,0 0-7-15,0 1 4 0,-12 33 4 0,8-31 2 16,2 1-16-16,-2 0 7 0,-1-4-1 15,0 4 0-15,0-3-6 0,0 2-4 0,-1-3 3 0,-1 1 10 16,1-3-7-16,0 2 0 0,0-3-6 16,0-1-4-16,2-2 6 0,-4 0-4 0,2 0-1 15,-1-3 4-15,1 2-3 0,2-5-6 16,-1 4 10-16,0-3-7 0,2 0-2 0,-1 0-2 16,2 0-2-16,0 1 9 0,1-6-3 15,1-2-8-15,0-10-2 0,0 9 19 0,0-1-17 0,11 15 12 16,1-13 1-16,3 2 5 0,5-2-2 15,6-1 7-15,3-3-11 0,3-1-7 0,2 1 14 16,2-2-2-16,-1-1-18 0,4 3-35 0,-4-5-25 16,4 0-51-16,-4 2 10 0,-3-2-135 15,5 2-74-15,-5-2 26 0,3 1-256 0,-5-2 42 16,-1 0 47-16,-17 0 36 0,7 0 29 16,5 0-13-16,4 0 64 0,2 0 7 0,1 0 16 15,3 0 23-15,2 0 28 0</inkml:trace>
  <inkml:trace contextRef="#ctx0" brushRef="#br0" timeOffset="-156053.82">29209 8037 560 0,'0'-14'314'16,"0"14"-53"-16,0 0-29 0,0-13-25 16,25-5 3-16,-24 15-30 0,-1 0 7 0,0-1-11 15,0 1-20-15,0 2 14 0,0 0-35 16,0-2 3-16,0 1-4 0,0 1-7 0,0 0-25 16,0 0 13-16,0-3-14 0,0 4-10 15,0 0-8-15,0 0 7 0,0 0-2 0,0 0-13 16,0 0-6-16,0 0 1 0,0 0-2 0,0 0-13 15,0 0 0-15,0 0-20 0,0 0 17 16,0-5-14-16,-2-1 12 0,3 5 7 0,-1 1-30 16,0 0-11-16,0-1 8 0,0 1 18 15,0 0-13-15,-2-1-1 0,2 0-17 0,0 1 27 16,0-1-22-16,0 1-7 0,0 0 3 0,0 0-18 16,0 0 17-16,0-1 3 0,0 2-3 0,-1-1-6 15,1 0 4-15,0 1 2 0,1 0-2 16,-1-1 7-16,0 1-16 0,0-1 8 0,0 1 2 15,0 0-10-15,0-1 8 0,1 2-1 0,-2-1 17 16,2-1 3-16,-2 4 12 0,1-3-6 16,-1 1 5-16,0 3 0 0,3-2-2 0,-2 3 11 15,1 2-2-15,-1 1 9 0,0 7 4 16,0 5 10-16,0 4-2 0,0 4-12 0,9 29 10 16,-6-28-12-16,-1 2-8 0,4 2-2 15,-3-2-5-15,2 0-2 0,0-3-3 0,-2 3-2 16,3-2 11-16,-2-4-19 0,0-5 0 0,-1-2 1 15,0-1 12-15,-1-7-26 0,-1-2 13 16,0-2-20-16,0-2-24 0,0-1-20 16,-1-4-37-16,0 0-33 0,0 0 11 0,0 0-75 15,0 0-13-15,-6 8-30 0,3-9-14 0,0-2-33 16,1 0 28-16,-8-8-204 0,6 3-25 0,1-2 24 16,-3-5 25-16,3 4 15 0,1-6 57 15,0 5 13-15,-3-8 36 0,2 3-22 0,0-2 60 16</inkml:trace>
  <inkml:trace contextRef="#ctx0" brushRef="#br0" timeOffset="-155591.44">29239 8038 638 0,'-2'-6'344'0,"2"3"-66"0,2-3-1 16,-1 3-6-16,0-3-25 0,7-8-41 0,-1 3 4 16,3-1-18-16,1 2-33 0,4 0 1 0,-2 1-16 15,2 1 35-15,2 3-36 16,2 1-20-16,0 1 7 0,-9 3-6 0,6 0-9 15,23 15-24-15,-16-4 2 0,-2-1 6 0,0 6-12 16,-1 2-1-16,-5-1-12 0,0 0-6 0,-2 3-7 16,-4-1 15-16,-2-1-17 0,-1-3 4 0,-1 3 11 15,-4-4 1-15,-1-14 2 0,0 9-5 16,-10 14-4-16,0-12-11 0,-1-5-3 0,-2 3 3 16,1-4-9-16,-3-1-4 0,-4 0-20 0,6-1-4 15,-7-2-31-15,11-1-13 0,-5 0-37 16,-1 0 6-16,1 0-48 0,3 0-30 0,0 0-21 15,4 0-5-15,-1 0-13 0,8 0-9 0,-7 0 5 16,7 0-25-16,0 0-6 0,-10 0 18 16,13 0-156-16,2 0-91 0,-1 0 31 0,3 0 42 15,13 3-4-15,-10-3 35 0,7 0 24 16,19 6 8-16,-13-3-13 0</inkml:trace>
  <inkml:trace contextRef="#ctx0" brushRef="#br0" timeOffset="-155245.01">30063 8129 607 0,'1'-4'408'0,"1"1"-56"0,-2 0-62 16,0-1-6-16,3 3-28 0,-3-1-29 0,0 4-26 15,2-1 56-15,-1 3-23 0,0 2-1 16,2 14 0-16,1 0-5 0,1 2-17 0,1 4-16 16,0 0 7-16,-1 0-28 0,4 2 6 0,-5-3-24 15,1 1-16-15,-3-4-11 0,1 1-10 16,1-2-26-16,-1-2 2 0,-1-2-7 0,0-3-25 16,0-6-11-16,-2-1-34 0,0-3-30 15,1-1-75-15,-1 0 8 0,0-3-143 0,-3-3-58 16,1 1 25-16,0 0-283 0,-4-3 11 15,3 0 62-15,-5-7 44 0,2 0 3 0,-2 0 25 16,-2 0 11-16,-1-1 55 0,0 2 21 16,-1 3-9-16,1-2 20 0</inkml:trace>
  <inkml:trace contextRef="#ctx0" brushRef="#br0" timeOffset="-154991.35">29930 8310 643 0,'-3'-3'420'0,"-2"2"-43"15,3-2-48-15,-3 1 22 0,3 1-10 16,0-1-35-16,-1 1-19 0,2 0-24 0,-2 1-21 16,2-2-28-16,1 1-18 0,1-1-31 0,1 0-8 15,5 2-9-15,0 0-12 0,11-3-28 0,3 3 5 16,6-3-13-16,-1 3-10 0,2 0-12 16,-17 0-2-16,10 0-14 0,2 0-37 0,4 0-27 15,-2 0-31-15,0 0 4 0,-2 0-115 16,-2 0-40-16,21 11-26 0,-29-11-39 0,-13 0 25 15,12 0-258-15,-2 0 19 0,-1 0 34 16,-3 0 5-16,-6 0 56 0,19-11 21 16,-15 10 20-16,0-2 35 0,-1 1-20 0,2 0 43 15</inkml:trace>
  <inkml:trace contextRef="#ctx0" brushRef="#br0" timeOffset="-154595.79">30473 8107 514 0,'0'-3'426'0,"0"2"-47"0,0-1-28 16,0-4-49-16,0 6 8 0,0-2-21 0,-2-1-25 15,2 3-37-15,0-2-16 0,2 2-11 0,0 2-3 16,-2 1 7-16,5-1-1 0,1 10-10 16,2 3-23-16,-1-1 0 0,-1 7-2 15,0 1 6-15,1 2-13 0,2-1-14 0,-4 4-21 16,-1 0 3-16,0 0-27 0,-1 1-4 0,-1-2-20 16,0-3-6-16,0-1-2 0,-1-1 1 0,1-4-17 15,-1-3-11-15,1 3-31 0,0-7-41 16,-2-3-17-16,2-2-31 0,-2-2-20 0,0-1 11 15,0 0-134-15,0-2-55 0,0-3-41 16,0 1 26-16,0 0-241 0,-2-2 11 0,0-2 49 16,-6-6 54-16,1 0 15 0,1-3 12 0,-3-2 51 15,2 0 40-15,0 0-10 0,1-2 38 16,-1 2-43-16</inkml:trace>
  <inkml:trace contextRef="#ctx0" brushRef="#br0" timeOffset="-153843.79">29604 8138 654 0,'-10'0'420'15,"1"0"-19"-15,2-2-6 0,1 2-22 0,2 0-36 16,1 0-21-16,-1-3-38 0,4 1-42 0,2 0-20 16,11-5-19-16,7-5-26 0,7 3-11 15,3-2-13-15,4 0-10 0,5 0-19 0,9 1-7 16,1-1-12-16,4 0-9 0,-2 3-18 0,-1 1 4 15,-6 1-22-15,-6 4-13 0,-6-1-4 16,-18 3-2-16,18 13-7 0,-26-7-3 0,-10 10 2 16,-11 4-8-16,-6-2-7 0,-7 1 3 15,-7 1 5-15,-8 1-13 0,-6 1-9 0,-6 3 12 16,-5 2-3-16,-5-1-10 0,-2 1 7 0,3-1-3 16,3 0 1-16,4-3-4 0,7-1 5 15,5-3 13-15,6-3-12 0,5-1 0 0,5-3-7 16,5-2 14-16,5-3-2 0,9-2-1 0,9-5 3 15,6-2-6-15,14-6-9 0,6-1 8 0,7-1 0 16,11-5 11-16,7-2-17 0,6-2 5 16,5-1-8-16,8-2 4 0,5 0 7 0,7 1-7 15,0 0-1-15,-3 4 6 0,-3 1-5 0,-8 3 5 16,-6 0-2-16,-7 4-5 0,-10 2-5 16,-2 4 5-16,-8 1-5 0,-18 2-6 15,5 0 4-15,20 12 15 0,-28-5-7 0,-6 7 4 16,-7-1-2-16,0-4 0 0,-17 21-2 0,3-11-1 15,-5 4 1-15,-5 1 0 0,-3 1 11 16,-6 3 2-16,-4 0-8 0,1 1-3 0,-4 0 6 16,2 0 4-16,-1-2-12 0,3 2 11 15,3-3-4-15,1-3-5 0,5 3 13 0,2-10-1 16,6 1-7-16,1-2 7 0,5-3-11 0,5-5 10 16,7-4-7-16,1-3 5 0,13-1 1 0,10-7-6 15,4-1-2-15,13-7-3 0,6-2 1 16,10-4 7-16,5-3-25 0,8-2-7 0,8 1-27 15,4 1-36-15,6 1 8 0,-1 5-93 0,-3-1-48 16,-11 5 19-16,-9 1-342 0,-11 3 45 16,-16 7 1-16,-7 4 55 0,-29 0 38 0,9 8 31 15,-23 3 51-15,-8 2-3 0,-2 2 29 16,-7-1 29-16,-4 1 18 0</inkml:trace>
  <inkml:trace contextRef="#ctx0" brushRef="#br0" timeOffset="-152943.9">28245 9515 599 0,'6'-12'360'16,"-1"-2"-53"-16,-2 2-16 0,-3 12-21 0,0-10-11 15,0 0-9-15,0 3-46 0,-10-15-22 0,2 14 25 16,-4-3 13-16,1 1-44 0,-3 1-16 16,-1 2-2-16,-2 4-13 0,-3 1-12 0,10 2 2 15,-8 0-25-15,-21 12-5 0,14-1-2 16,6 4 7-16,0 3 1 0,-2 4-2 0,4 1-5 15,-1 5 0-15,3 4-5 0,1 2-3 0,3 3-5 16,2 1 0-16,2-1-3 0,5 3 0 16,2-22-6-16,0 11 8 0,16 32-3 0,1-28-16 15,3-4 8-15,2-2-13 0,3-5 2 16,2-1-9-16,1-5 2 0,5-3-19 0,-2-5 10 16,1-2-16-16,3-4 10 0,-2-1-20 15,-18-1 0-15,6 0-7 0,24-17 3 0,-26 8-6 16,-1-1-2-16,-6-1-34 0,-3-3 7 15,-4-3-26-15,-3 1 1 0,-2 9-10 0,0-6 3 16,-15-17-2-16,4 19-8 0,-3 2 12 0,-2 2-9 16,-3 2 1-16,-2 0-1 0,-1 2-2 0,-1 0-8 15,2 2 12-15,6 1-14 0,3-1 12 16,1-1 4-16,4 2 6 0,0 0 8 16,0 0-3-16,4-1 1 0,1 0 12 0,2 1 2 15,0 0-5-15,0 0 13 0,0 0 4 0,12-3 0 16,-6 2 0-16,13-3 2 0,2 0 8 15,1 1-5-15,2-1 9 0,0-2 14 0,2 2-12 16,0-2-2-16,1 2 8 0,-2-1-8 0,-1 0 7 16,-2 1-3-16,-3 1 0 0,1 3-3 15,-6 0 2-15,-6 0-3 0,4 0 0 0,1 0 2 16,15 13-3-16,-15-6 14 0,-2 2 0 0,-3-1 6 16,2 8 8-16,-5 0 3 0,0 4-6 0,-2 1-5 15,-3 0 15-15,1 1-4 0,-1-12 0 16,0 6-8-16,0 2-10 0,0 0 13 0,0 1-15 15,-13 16 7-15,10-23-8 0,-1-1-21 16,3-3-16-16,-1-1-43 0,0-2-26 0,1 0-14 16,0-1 9-16,1-1-108 0,0-3-61 0,0 0 24 15,1 0-293-15,0-2 29 0,0 0 37 16,3-1 57-16,-1-2 18 0,9-4 25 0,-4-1 31 16,3-2 2-16,1 0 5 0,0-5 31 0,2 2-9 15</inkml:trace>
  <inkml:trace contextRef="#ctx0" brushRef="#br0" timeOffset="-152672.18">28876 9636 730 0,'5'-12'499'0,"-3"3"-34"0,2 2-38 0,-4 1-43 0,1 2-46 16,1-1-38-16,-1 4-37 0,0-1-31 0,0 2-17 15,0 3 7-15,0 2-18 0,2 14-3 16,0 5-6-16,-1 3-10 0,1 6-1 0,1-3-13 15,-3-1-12-15,1 2-21 0,0 3-17 16,-2-2 4-16,1-3-24 0,0-3-17 0,-1-13 0 16,0 4-37-16,0 1-33 0,0-2-49 0,0-3-36 15,0-5-69-15,0-1 14 0,0-7-185 16,-1 6 27-16,0-9-292 0,1-2 42 16,1 0 34-16,-1-1 56 0,0-2 20 0,0-10 23 15,0 9 62-15,0-4-21 0,-11-18 34 16,7 14 51-16,-2 3-1 0</inkml:trace>
  <inkml:trace contextRef="#ctx0" brushRef="#br0" timeOffset="-152444.07">28738 9801 1005 0,'-7'-2'492'0,"3"2"-40"16,0 0-39-16,0-1-31 0,0 1-32 15,2 0-30-15,0-1-13 0,0 1-50 0,1-1-17 16,2 1-39-16,3 0-2 0,2-2-37 0,1 1-1 15,16 2-31-15,-11-1-20 0,7 0 6 16,4 0-41-16,28-12-58 0,-25 7-56 0,0 2 4 16,0-2-152-16,-4 1-76 0,3 3 24 0,-3-3-302 15,-1-1 50-15,1 1 23 0,-4 0 43 16,3-3 36-16,-5 7 23 0,-4 0 21 0,1 0 30 16,-3 0 15-16,5 0 21 0,4 0 30 15</inkml:trace>
  <inkml:trace contextRef="#ctx0" brushRef="#br0" timeOffset="-151734.18">29518 9550 449 0,'0'-6'420'0,"1"3"-67"15,0-1-2-15,-2 0-38 0,-1 1-38 0,-2-2 33 16,2 0-26-16,-4 3-18 0,2-2-9 16,-1 1-33-16,-11-2-6 0,2-1-23 0,1 3-15 15,1 0-4-15,0 2-21 0,2 1-5 16,1 0-18-16,-5 0 2 0,-17 14-19 0,12-3-5 16,0 3-7-16,0 3 21 0,3 2-25 15,1 3 27-15,0 3-11 0,-2-1-15 0,4 5 15 16,2 4 11-16,2-1-24 0,2 0-2 15,2-3-3-15,4 3-8 0,-1 2-10 0,2-19-8 16,12 25 5-16,0-18 11 0,2-2-17 0,6-3-3 16,0-2-5-16,3-5-7 0,6-1-5 15,3-3-5-15,1-4-5 0,-3-2-34 0,-14 0-14 16,5 0 13-16,29-11-32 0,-27 3 7 16,-2-4-27-16,-3 2-14 0,-1-1 9 0,-2-5 5 15,-8 3-14-15,1 0 0 0,-3-1 8 0,-2-1-1 16,-3 15 5-16,0-10-11 0,-11-9 9 15,2 10 8-15,-2 1 1 0,-5-1 5 0,1 3-7 16,-2 4 5-16,4-1 6 0,-6 1 4 16,7 0 2-16,1 2 5 0,11 0 7 0,-8 0-18 15,0 0 23-15,8 0-6 0,-9 0-1 16,9 0-11-16,-8 0 9 0,8 0 19 0,0 0-8 16,-8 0-7-16,10 0 4 0,2 0 4 0,4 0 5 15,0-1-3-15,11-2 12 0,-10 3 0 16,7 0-5-16,5 0-8 0,-1 0 17 0,1 0-11 15,1 0 17-15,0 0-7 0,-1 0 10 16,17 9 8-16,-23-2 3 0,0-1-15 0,-3 2-2 16,0 2 17-16,-3 0-3 0,2 4-1 0,-5 1-2 15,2-3-1-15,-3 3-1 0,-3-1 14 0,-1-2-14 16,0-1-5-16,-1-1 13 0,0-10 0 16,0 9-13-16,0-1-7 0,0 0 15 0,0-3-5 15,0 3-45-15,0-8-22 0,0 8-23 0,0-2-39 16,0-6 10-16,0 7-129 0,0-7-72 15,0 0 29-15,0 8-293 0,4-9 32 0,-2 0 38 16,2-2 64-16,2 0 8 0,9-6 21 0,-1-1 54 16,5-3 7-16,2-1 43 0,-3 1-13 15,4-3 32-15,3-1-3 0</inkml:trace>
  <inkml:trace contextRef="#ctx0" brushRef="#br0" timeOffset="-151510.58">30183 9769 666 0,'0'-2'569'16,"0"0"-51"-16,0-1-50 0,2 1-42 0,0 0-46 16,-1 1-33-16,3 1-35 0,1-2-29 15,1 2-32-15,17 0-29 0,-1-4-21 0,5 4-27 16,0-1-22-16,0 1-14 0,0 0-26 0,1 0-31 16,-2-2-39-16,-15 2-62 0,6 0-59 15,-2 0 7-15,-1 0-203 0,-1 0 25 0,-3 0-288 16,0 0 39-16,1 9 34 0,-9-6 41 0,-2-1 25 15,-2 1 24-15,-2 1 30 0,-7 7 43 16,1-2-17-16,-7 1 49 0,-1 1-6 0</inkml:trace>
  <inkml:trace contextRef="#ctx0" brushRef="#br0" timeOffset="-151311.56">30191 9926 442 0,'-8'5'555'15,"4"-3"-85"-15,1 4-31 0,1-4-24 16,0 0-4-16,2 3-21 0,4-2-25 0,-2 0-54 15,3 0-10-15,13 5-43 0,-3-3-8 0,8 1-39 16,0-2-30-16,4 1-25 0,0-3-22 16,0-2-61-16,-12 0-43 0,8 0-65 0,4 0 3 15,0 0-155-15,28-13-73 0,-27 8 23 0,-1 3-287 16,-2-1 11-16,-2 0 34 0,-1 0 45 0,-5-1 16 16,4 1 24-16,-3 0 54 0,6-1 17 15,-1 3 31-15,-10 1 0 0</inkml:trace>
  <inkml:trace contextRef="#ctx0" brushRef="#br0" timeOffset="-150636.17">31059 9612 916 0,'9'3'471'0,"-4"1"-56"0,0-1-28 0,-1-1-37 16,-2 2-17-16,0-1-5 0,-1 0-27 16,-1-1-15-16,0 3-35 0,-1-3-6 0,-3 0-50 15,-2 1 4-15,-6 5-32 0,-1-6-17 0,2 0-15 16,3-2-8-16,-5 0-17 0,1 0-7 15,-19-11-15-15,16 7 4 0,1 2-8 0,3-5 4 16,0-2-31-16,1 1 5 0,2 2-16 16,5-1 4-16,3-1 8 0,0 8-12 0,0-5-19 0,0 5 8 15,15-21-15-15,0 13-10 0,3 3 2 16,0 5 14-16,4-1-26 0,-11 1 5 16,23 16-3-16,-11-4 9 0,-1 1-8 0,-3 1 3 15,-2 5-2-15,1 5 5 0,-3 2 9 16,-3 2-13-16,-1 0 7 0,-6-1-2 15,-1 5-12-15,-4-18 1 0,0 8-5 0,-11 26 20 16,2-23-16-16,-3-5-3 0,-3 1 18 0,-3-3-8 16,-1-2-6-16,2 0-2 0,-6-1 15 0,-2-4-15 15,1-3-11-15,0 0-16 0,1-4 1 16,0 0-7-16,12-4-12 0,-3 0-3 0,-17-11-15 16,20 3-4-16,2-1 17 0,5 1-5 0,2-2 3 15,2 10 10-15,0-7 9 0,13-13-3 16,-2 8 17-16,3 3 13 0,5 3 2 0,-2 0 16 15,7 2 12-15,-1 3-6 0,1 1 5 0,-10 0 26 16,24 10 9-16,-13-2-8 0,0 3-3 16,-3-1 13-16,-2 4-7 0,-1-1-19 0,-2 1 18 15,-1-2-19-15,-3 2 2 0,-1-1-14 16,-6-3-12-16,-1-3-26 0,1-1-35 0,-3-2-41 16,-1-1-26-16,0-1 11 0,-2-2-151 15,-2-1-107-15,2 0 32 0,0-2-222 0,0-1 56 16,0-2 20-16,0 0 44 0,4-10 35 0,6-1 16 15,-2-1 16-15,9-1 59 0,-2 2 24 16,1-1 8-16,4 3-3 0</inkml:trace>
  <inkml:trace contextRef="#ctx0" brushRef="#br0" timeOffset="-149976.49">31736 9615 1102 0,'7'-16'379'0,"0"2"11"0,-3 3-22 15,-2 2-29-15,-2 2-38 0,0 7-26 0,0 0-30 16,0-8-18-16,0 8-25 0,0-7-12 0,-13-1-19 16,9 5-29-16,-2 3-1 0,2 0-13 15,-3 0-9-15,1 1 1 0,-1-1-18 0,-18 14 8 16,7-3 2-16,3 2-4 0,-3 6-7 16,2-2 11-16,0 3-17 0,3 2 17 0,-3 1-28 15,3 2 7-15,-1 3 16 0,1 2-20 0,3-1 17 16,3-2-15-16,1 2-10 0,4 4-8 15,2-18-8-15,0 3 48 0,20 25-9 0,-6-23-15 16,4-4-8-16,4-1-1 0,2-4-5 16,1-4-13-16,5-1 5 0,1-2-8 0,5-1-9 15,-18-3-21-15,7 0 11 0,34-12 2 0,-35 5-12 16,2-1-16-16,-3-2-14 0,2-2 0 0,-3 0 1 16,-4 1-11-16,-2-4 2 0,-2 4-19 15,-10 2 4-15,-2 0 2 0,-2 4-10 0,0 5 4 16,0 0-8-16,-22-17-11 0,8 10 4 0,-6 3 1 15,0 0 0-15,-2-1 10 0,-1 5-22 16,5-2 18-16,0 2-12 0,5-2 20 0,3 1-18 16,2-1 12-16,1 0-1 0,-2 2 21 15,4 0-15-15,1 0 17 0,-1 0-14 0,3 0 22 16,-2 0-10-16,2 0-7 0,2 0 10 0,0 0 7 16,0 0 9-16,0 0-16 0,15-5-10 15,3 2 28-15,1-1-19 0,2-1 19 0,0 2-22 16,6-3 21-16,-2 3-18 0,-3-1 8 0,0 4 3 15,3-1 2-15,-6 1 1 0,-6 0-4 16,-13 0-10-16,11 0 24 0,0 0-15 0,-4 0 25 16,2 0-15-16,13 14 13 0,-11-4 9 0,1 0 1 15,-1 7 5-15,-2-1 0 0,2 4 0 16,-4-1 10-16,-1 1-11 0,-3-1-2 0,1 3-4 16,1 0-1-16,-2-1-8 0,-1-4 11 0,0 2-33 15,0-3-28-15,0-7-38 0,-2 3-19 16,0-12-50-16,0 5 15 0,0-5-119 0,0 0-80 15,0 7-68-15,0-1 33 0,0-6-222 0,-2 0 56 16,0-2 52-16,2 0 35 0,-2-1 20 16,0 0 38-16,-1 0 20 0,0 0 27 0,1 0 40 15,-2-1-4-15,2 2 39 0,-3-1-10 16</inkml:trace>
  <inkml:trace contextRef="#ctx0" brushRef="#br0" timeOffset="-148843.97">31113 10527 605 0,'0'0'352'0,"0"0"-49"16,0 0-6-16,14 0-17 0,-14 0-52 16,0 0 14-16,0 12-27 0,0-12 5 0,0 0-24 15,11 20-22-15,-11-18 22 0,-2 0-17 16,0-1 2-16,-3-1-6 0,3 1-16 0,-3-1-16 15,3-1 6-15,-2 1-7 0,-1-1-11 0,1-1-20 16,0 0 9-16,0-1-4 0,0 2-21 0,0-3-5 16,2 2 3-16,-7-8-9 0,3 6-11 15,3 0 0-15,0-1-6 0,1 1-17 0,2 1 3 16,0 1-10-16,0 2-11 0,0 0-3 16,12-9-2-16,-8 6 3 0,9-5-6 0,1 6-7 15,-3 0-2-15,-2 2 6 0,-9 0 0 0,9 0 0 16,18 10-9-16,-11 2 6 0,-4 2 7 0,-2 6-9 15,-5 4 14-15,-1 5 0 0,-2 5 5 16,-2-17 12-16,0 7-17 0,0 3 18 16,-13 30-11-16,2-28-6 0,2 0 2 0,-2-4 1 15,-3 2-4-15,-1-4-5 0,-6-3 1 16,4-2 6-16,-2-2-13 0,-3 0-6 0,0-4 10 16,-1-3 7-16,1-4-30 0,1 2 0 0,4-6-22 15,10-1-18-15,-3 0 1 0,1 0-11 16,-7-13-5-16,7 3-5 0,3 3 0 0,2-1 0 15,1 1 9-15,2 0-4 0,1 7 3 0,0-7 3 16,0-4 15-16,19-10-4 0,-9 11 2 0,3 2 16 16,-2 1 15-16,5 2-2 0,-1 1 15 0,3 2 5 15,-5 0-10-15,-13 2 21 0,14 0-4 16,16 11 10-16,-15-2-13 0,3 1 16 0,-3 2 5 16,2 3-19-16,-4 2 3 0,1-5 8 15,-1 2-7-15,1-1-26 0,-3-2-8 0,-3-1-19 16,0-2-18-16,-2-4-31 0,-1 0-26 0,-1-1 10 15,1 0-88-15,2-2-58 0,-7-1-63 16,0 0 26-16,0 0-255 0,24-14 33 0,-12 3 58 16,-6 0 16-16,-1-2-4 0,1 1 59 15,-2-6 20-15,8 1 44 0,-3-2 11 0,3 2 18 16,-1 0-11-16</inkml:trace>
  <inkml:trace contextRef="#ctx0" brushRef="#br0" timeOffset="-148578.27">31489 10665 774 0,'2'-2'525'16,"0"-1"-60"-16,1 3-52 0,1 0-21 0,-1 0-13 15,1 2-27-15,7 8-10 0,1-1-16 16,3 6-14-16,-1 3-28 0,1 4-27 0,1 0-30 16,-1 1-16-16,2 1-29 0,0 1-13 15,-1-2-16-15,0 3-3 0,0-2-14 0,1-1-37 16,-1-3-30-16,-3 0-41 0,1-4-29 15,-3-3-6-15,-1-4-28 0,-6-3-38 0,0-4-46 16,-1 0 11-16,-3-2-133 0,0 0-53 0,0 0 26 16,9-16-239-16,-9 8-26 0,2-7 62 15,0-5 20-15,-2 0 40 0,0-4-8 16,0 15 52-16,0-4 22 0,0-4 33 0,0-2 20 16,0 2 0-16,0-1 18 0</inkml:trace>
  <inkml:trace contextRef="#ctx0" brushRef="#br0" timeOffset="-148346.65">31792 10701 716 0,'0'-8'430'0,"0"1"-68"0,0 7 70 0,0-8-26 16,0 8-35-16,0-7-25 0,0 7-53 16,0-7-20-16,0 7-27 0,0 0-12 0,0-7-15 15,-4 10-8-15,-7 9-12 0,-3 5 0 16,1 0-12-16,-2 4-13 0,0 1-31 0,-3 2 5 16,-2 1-21-16,2-1-21 0,-3 1 6 15,2 0-9-15,3-1-18 0,0 0 9 0,0-1-63 16,5-1-18-16,-3-3-46 0,1-2-45 0,2-5-34 15,8-1 11-15,1-7-165 0,0-2-97 16,2-2 30-16,0 0-235 0,2-2 41 0,0-1 64 16,4 0 21-16,5-8 37 0,1 1 3 15,3-2 21-15,0 1 59 0,5 1 33 0,1 2 10 16,2-6 3-16</inkml:trace>
  <inkml:trace contextRef="#ctx0" brushRef="#br0" timeOffset="-147655.81">32287 10602 812 0,'4'-8'399'16,"-2"0"-58"-16,0 1-14 0,-1-1 18 16,1 2-36-16,-2 2-10 0,0-2-37 0,0 6-6 15,0 0-16-15,0-7-21 0,0 7-35 0,0-6-12 16,0 6-7-16,-11-12-9 0,6 10 2 0,0 2-14 15,-10 5 20-15,1 1-15 0,3 5 11 16,0 1-20-16,-3 4 3 0,-1 3-11 16,-1 1-7-16,5 3-12 0,-3 2 30 0,3-1-7 15,2 2-2-15,2 3-14 0,0 1-14 0,3-1 7 16,2 2-28-16,2-15 13 0,0 6-16 16,13 29-19-16,-3-27-1 0,3-6-6 0,1 0-11 15,7-6 14-15,0-2-32 0,4-4-10 0,0-2-1 16,-13-4-1-16,7 0-53 0,3 0-7 15,23-12-7-15,-24 4-3 0,-2-1-10 0,0-2-24 16,-4 0-1-16,-3-6 2 0,1 1-19 0,-5-1 17 16,-2 0 12-16,-6 2-5 0,0 4 4 0,0 11 16 15,0-13-6-15,-16-9 14 0,5 13-5 16,-5 4 17-16,0 2-6 0,-4-1 0 0,2 2 17 16,-2 2 2-16,8 0 2 0,-1 0-3 15,-1 0 1-15,1 0 13 0,4 0-8 0,-1 0 8 16,2 0 0-16,8 0 3 0,-9 0 12 15,9 0 3-15,0 0-3 0,0 0 2 0,-12 8-3 16,17-10-1-16,-2 2 12 0,3-1-3 0,10-2-3 16,2-1 3-16,2 0 6 0,-2 0-2 15,4-1-14-15,1 0 10 0,9-3 2 0,1 1-15 16,-1 3 16-16,-1-3-8 0,-4 2 10 0,-4 0-11 16,-4 0 3-16,-2-3 3 0,-6 7 15 15,1 0-20-15,-12 1 11 0,0 0 10 0,17 14 10 16,-19-2 2-16,1 2 15 0,1-4 4 15,-10 20 15-15,5-3-11 0,-2 1 7 0,5-1-4 16,0 5 15-16,1 1-21 0,0-1 3 16,1-19-8-16,0 8 1 0,0-1 0 0,0 1-1 15,0 0-41-15,0-3-38 0,0-4-34 16,0-3-46-16,0-3-48 0,0-1 15 0,0-7-189 16,0 0 30-16,0 0-303 0,0 0 46 0,1 10 49 15,-7-12 8-15,0 1 77 0,-1-2 33 0,-2 3 26 16,2-3-6-16,1 0 52 0,3-2 8 15,-1-3 66-15,8 3 1 0</inkml:trace>
  <inkml:trace contextRef="#ctx0" brushRef="#br0" timeOffset="-146319.76">30940 10829 736 0,'0'13'241'0,"0"-13"-30"0,0 0-36 15,0 0-30-15,0 0-23 0,0 0-27 0,0 0-44 16,0 0-38-16,0 0-3 0,0 0-268 0,0 0-75 16,0 0 55-16,0 0 2 0,0 0 7 15</inkml:trace>
  <inkml:trace contextRef="#ctx0" brushRef="#br0" timeOffset="-144781.67">30116 10787 473 0,'0'0'359'0,"0"0"-42"0,0 0-32 16,0 0-10-16,0 0-13 0,0 0-16 0,0 0-63 16,0 0-5-16,0 0-14 0,0 0-6 15,0 0-32-15,0 0-17 0,0 0-6 0,0 0-28 16,0 0-4-16,0 12-31 0,0-12-31 16,0 0-11-16,0 0-35 0,10 13-50 15,-7-14-57-15,2 0 14 0,-3-2-291 0,2 1 30 16,-1 2 46-16,-1-2 2 0,2-1 24 0,-1 0 12 15,1 2 29-15</inkml:trace>
  <inkml:trace contextRef="#ctx0" brushRef="#br0" timeOffset="-144133.4">30500 10981 771 0,'0'0'386'0,"-2"0"-61"0,2 0-40 16,-2-1-35-16,0 0 34 0,2 0-24 16,-5-1-4-16,4 0-28 0,-3-1-11 0,-7-4-6 15,-1-2-19-15,-3-2-19 0,-1 1-10 0,-6-3-30 16,-2 0-13-16,-4-2-16 0,-3 0 0 16,-3-3-17-16,-2 0-8 0,-5-2 4 15,-1 1-26-15,-1-2 10 0,-4 0-23 0,-1 3-4 0,-2-1-8 16,-3 3-23-16,-2-2-18 0,0 5 13 15,2 2-6-15,-4 0-6 0,6 2-8 0,4 2 12 16,2-1 7-16,7 3-13 0,4-3-4 16,5 4 14-16,1-2-4 0,4 2 8 0,6 0-12 15,6 1 7-15,6 0-4 0,0 0 21 0,4 0-17 16,1 1-24-16,1 2 18 0,0 0-4 16,0 0-26-16,0 0 5 0,0 0-36 0,11-8-39 15,-8 7-13-15,0 1-30 0,-1-1-40 0,1 0-41 16,-1 0 21-16,0 1-247 0,0-1 21 15,-1 1 48-15,2 0 4 0,-2 0 31 0,-1 0 25 16,3 0 10-16,-3 0 31 0,0-1 23 16</inkml:trace>
  <inkml:trace contextRef="#ctx0" brushRef="#br0" timeOffset="-143602.49">29601 10365 852 0,'3'-1'372'0,"0"-2"-50"0,3 2-41 16,-4-1 7-16,0 1-49 0,-2 1-28 0,0 0 14 0,0 0-21 15,-2 1 2-15,0-2-31 0,-4 5 3 16,-6 4-12-16,-2-3-24 0,-2 0-13 0,0 0-20 15,-3 0-9-15,0-3-18 0,-3 5 7 16,2-2-15-16,-1 0-14 0,0 0-16 0,2 0 15 16,-1-1-13-16,-1 1-5 0,0-2 5 0,2 6-11 15,-1-6-8-15,2 2 1 0,-1-3-12 0,0 3 18 16,7-2-15-16,-3 1-5 0,1-1 1 0,4 0-2 16,3-1 3-16,-1 0-1 0,2 0-9 15,1 0 11-15,0-1-31 0,2-1 11 0,-1 2 11 16,1-2-1-16,-2 2-10 0,2 1 14 15,0 0-5-15,0-1-5 0,0 2 12 0,0-1-5 16,2 1-8-16,-1 2 25 0,2 0-15 0,0-6 22 16,0 11 10-16,18 23 12 0,-8-10 0 0,4-3 0 15,4 4 12-15,2 4-12 0,4 2 17 16,0-2-6-16,1 3-9 16,-3-1-13-16,-2-2-8 0,1-1-5 0,-2-3 5 15,-4 1-12-15,0-4 7 0,-2 0-24 0,-2-4-20 16,0-1-41-16,-3-3-48 0,-1-1 10 0,-3-6-124 15,-2-5-48-15,-2 0 24 0,2-2-312 16,-2 0 41-16,0 0 40 0,0 0 35 0,0-10 12 16,0 3 38-16,-2 3 52 0,0-2 25 15,-7-8-22-15,1 1 78 0,-1 2-15 0</inkml:trace>
  <inkml:trace contextRef="#ctx0" brushRef="#br0" timeOffset="-138314.31">7427 13851 748 0,'-15'-14'374'0,"15"14"-41"16,0 0-43-16,0 0-37 0,0 0 13 16,0 0-33-16,0 0 23 0,0 0 3 15,-14 9-5-15,21 9-15 0,-1 4-7 0,-3 1-14 16,4-2-12-16,0 4-17 0,-2 0-27 15,1-1-15-15,-1 0-11 0,-2-2-8 0,0 0-16 0,0-1-3 16,0-3-19-16,0 0-25 0,0-5-32 16,-3-1-60-16,1-4-51 0,0-2 6 0,0-1-129 15,2-2-64-15,0-1 25 0,1-2-298 0,-4 0 34 16,0 0 49-16,0 0 38 0,7 0 17 16,13-15 53-16,-13 8-10 0,0 2 24 15,-1 1 16-15,5-6 13 0</inkml:trace>
  <inkml:trace contextRef="#ctx0" brushRef="#br0" timeOffset="-138077.67">7667 14038 708 0,'3'-2'515'16,"0"1"-99"-16,0 1-36 0,0 0-31 0,1 3-13 16,0 1-24-16,6 5-19 0,-1 2-24 0,-4 3-18 15,1 3-12-15,-1 0-27 0,0 3-9 0,-4 1-21 16,-1-1-18-16,0-11-17 0,0 6-19 15,0 4-20-15,0-1-22 0,-14 18-42 16,11-20-55-16,1-6-26 0,-1 1 4 0,0-3-147 16,0-3-45-16,0-3-77 0,-2 0 30 0,3 1-254 15,1-2 34-15,-2-1 41 0,2 0 55 0,-1-1-6 16,1 0 51-16,0-2 32 0,0 1 21 16,1-1 14-16,0 0 10 0</inkml:trace>
  <inkml:trace contextRef="#ctx0" brushRef="#br0" timeOffset="-137589.88">7836 13803 1106 0,'1'-5'332'0,"-1"1"-15"16,1 3-45-16,0-1-26 0,-1 4-28 0,0 2 22 15,0 3-2-15,0 1-17 0,1 12-15 0,-1-10-16 16,0 7-17-16,0 4-8 0,0 0-15 16,8 24-16-16,-6-24-13 0,-2-11-6 0,0 5-14 15,0-1-5-15,0-2-13 0,0-1-9 0,0-3-6 16,10 7-1-16,-10-11-7 0,0-1-4 0,2 0 8 16,0-3-7-16,0 0-8 0,1 0-14 15,1 0 11-15,2-3-5 0,-2-1-10 16,9-4-3-16,0-1-2 0,-4 4-6 0,5-5-1 15,-1 3-9-15,-1 0-1 0,2 0 8 0,-4 4-5 16,0 0-1-16,0 1-8 0,-10 2 5 16,8 0 8-16,3 0-9 0,15 14 1 0,-14-6 17 15,2 1 6-15,-3 3-9 0,-1-1 16 0,-1 3-9 16,-3 0 7-16,-1 1 1 0,-1 2 12 16,0-2-16-16,-3-1 15 0,-1-7-17 0,0 4 0 15,0 4 7-15,-16 12 1 0,7-12-11 16,-3-5 5-16,-2 0-30 0,-1-3-18 0,-2-1-33 15,-1-2-37-15,1-2-37 0,2-1 12 0,6-1-110 16,-4 0-70-16,-15-14-54 0,13 7 30 16,2 1-244-16,4-2 61 0,2 2 35 0,2 0 23 15,2-2 37-15,1 3 31 0,0-2 36 0,1 1 24 16,0-2 18-16,1 3 6 0</inkml:trace>
  <inkml:trace contextRef="#ctx0" brushRef="#br0" timeOffset="-137331.69">7882 13762 1002 0,'2'0'383'15,"0"-3"-50"-15,2 3 21 0,0 0-23 16,3 0-39-16,-1 0-18 0,13-3-28 0,-9 3-29 15,8 0-29-15,24-9-24 0,-16 7-15 16,1 0-31-16,-2-1-53 0,-1 1-5 0,-1 1-117 16,-4-1-48-16,-4 1-37 0,-5-1-56 0,0 0 18 15,-1 2-276-15,-3 0 14 0,-3 0 35 0,-1 0 11 16,-2 0 57-16,0 0 4 0,-4 2 37 16,0-1 20-16</inkml:trace>
  <inkml:trace contextRef="#ctx0" brushRef="#br0" timeOffset="-136836.38">7267 13803 871 0,'4'-6'297'16,"-1"2"-1"-16,-2 0-14 0,0 0-29 15,-1 0 10-15,-1 0-32 0,-1 3-19 0,0-3-8 16,-2 2-24-16,-1 0-18 0,0 1 2 15,-1 1-17-15,-2 0-23 0,-9 6 0 0,-3 0-18 16,1 6-11-16,-3 0 2 0,0 3 7 16,4 1-6-16,-1 1-9 0,0 3-4 0,1 1 9 15,0 2-7-15,3 3 9 0,-2 1-2 0,5 2 4 16,0 2-5-16,2 3-12 0,3 0 9 16,4 1-7-16,2 6 1 0,1-22-14 0,10 36 13 15,1-17-14-15,5-4 1 0,4 0-14 0,1 0-5 16,4-3-4-16,0-2-11 0,2-3-36 15,-1 0-36-15,1-3-41 0,-2-1-41 0,3-4 10 16,1-2-126-16,0-2-70 0,3-4 27 0,1-2-262 16,0-1 11-16,0-2 57 0,0-2 32 15,4-1 51-15,1-2 24 0,-18 0 19 0,9 0 14 16,41-13 42-16,-27 7-5 0,-1-5 6 16</inkml:trace>
  <inkml:trace contextRef="#ctx0" brushRef="#br0" timeOffset="-136329.88">8146 13595 430 0,'0'-1'400'0,"2"0"-76"0,0 1-16 16,2 0 21-16,1 0-37 0,8 7-35 16,3 0 17-16,1 0 9 0,4 4-19 15,3 2-5-15,-3 2-23 0,2 3-4 0,2 0-29 16,-2 8-9-16,1-2 1 0,1 6-19 0,-2 2-7 16,-2 1-32-16,0 4-13 0,-5-1 4 0,-1 0-31 15,-1 0 2-15,-5 3-3 0,-1 1-26 16,-4-2-6-16,-2-1-1 0,-2-19-25 0,0 10-34 15,-11 34-23-15,3-31-24 0,-3 1-14 16,-5-3-37-16,2 0 8 0,-4-2-93 0,-2-4-46 16,-2-1-51-16,1-2 26 0,-1-4-236 15,3-3-9-15,-3-1 44 0,3-2 8 0,4-6 24 16,15-4 17-16,-10 0 63 0,1 0 8 0,9 0 11 16,-12-7 6-16</inkml:trace>
  <inkml:trace contextRef="#ctx0" brushRef="#br0" timeOffset="-135599.43">9176 13791 613 0,'1'-2'230'0,"1"1"-36"16,-2-1-20-16,0 1-24 0,1 0-14 0,0 1-16 16,-1-1-11-16,1 1-7 0,1-1-15 15,-2 1-17-15,0 0-3 0,0-1-6 0,1 1 4 16,-1 0-16-16,0 0 11 0,1-1 2 0,0 1-5 16,-1 0 19-16,0 0-18 0,0-1-11 0,0 1-2 15,1 0-14-15,-1 0-2 0,0 0-10 16,1 0-3-16,-1 0 5 0,0 0 6 15,1 0-9-15,0 0-12 0,-1 0 7 0,0 0 7 16,0 0-9-16,0 0-1 0,0 0-3 16,0 0 2-16,0 0 4 0,0 0 14 15,0 0-12-15,0 0-6 0,0 0-3 0,0 0 13 16,0 0-8-16,0 0-2 0,0 0-9 16,0 0 18-16,0 0-14 0,0 0 11 0,0 0-1 15,0 0-15-15,0 0 17 0,0 0-11 0,0 0-5 16,0 0 9-16,0 0-9 0,0 0-4 0,0 0-9 15,0 0-3-15,0 0-14 0,0 0-19 16,0 0-14-16,0 0-30 0,0 0-19 0,0 0 12 16,0 0-169-16,0 0-100 0,0 0 8 15,0 0 42-15,0 0-7 0,0 0 16 0,0 0 3 16</inkml:trace>
  <inkml:trace contextRef="#ctx0" brushRef="#br0" timeOffset="-134178.65">8864 13977 592 0,'0'-15'367'0,"0"15"-14"0,0-14-37 0,-7-4-8 16,9 14-40-16,-1-2-32 0,1 0 33 16,0 1-30-16,-1 1-10 0,0 1-11 0,0-1-23 15,0 2-23-15,0 0-30 0,0 1-11 0,0 1 9 16,1 2 9-16,0 0-3 0,0 5-4 16,5 9 3-16,-5 2 9 0,4-1-13 0,-2 6 9 15,0 0-15-15,-1 1-3 0,2 1-12 16,0-1-1-16,-2 0-13 0,1 0-6 0,-2-2-18 15,2-1-6-15,-2-1-13 0,1-1-8 0,2-3 4 16,-4-4 2-16,0-3-35 0,2-1-13 0,-1-2-38 16,-1-2-34-16,-1-1-43 0,0 0 10 15,1-1-156-15,-1-2-72 0,0 0 29 0,0 0-243 16,0 0-24-16,2-13 40 0,-2 9 44 16,-2-2 51-16,0 1 7 0,-4-8 49 0,3 6 9 15,0 0 27-15,-6-3 3 0,3 2 28 16,0 1 42-16</inkml:trace>
  <inkml:trace contextRef="#ctx0" brushRef="#br0" timeOffset="-133920.96">8779 14137 383 0,'-4'-1'488'16,"1"-1"-95"-16,-1 2 22 0,1-1-21 16,0 1-22-16,0-1-35 0,0 0-15 0,1 1-32 15,0-1-8-15,1 1-36 0,0 0-23 16,0-1-26-16,2 1-11 0,2 1-3 0,0-1-22 15,4 0-7-15,1 0-15 0,12 0-11 0,-8 0-26 16,6 0-6-16,1 0-19 0,3 0 0 0,1 0-22 16,0 0-35-16,1 0-49 0,-1 0-52 15,-1 0 7-15,-2 0-153 0,21-10-69 0,-29 8 28 16,7-3-299-16,-8 3 62 0,-3 0 24 16,3 0 36-16,-5 0 53 0,0 0 11 0,1 1 40 15,-1 0 29-15,1 1-27 0,0-1 46 0,11-3 35 16</inkml:trace>
  <inkml:trace contextRef="#ctx0" brushRef="#br0" timeOffset="-133543.96">9303 13825 696 0,'2'-3'418'0,"-2"2"-66"16,1-2-46-16,-1 1 22 0,1 1-21 0,0 1-4 16,0 0-21-16,0 2 2 0,1 1-7 0,0 2-24 15,4 9 4-15,0 3-19 0,-1 4-18 16,3-1-6-16,-2 6-3 0,-1-1-21 0,1 2-4 15,-1-1-12-15,3 0-35 0,-2 0-8 16,-2 0-15-16,1-2-16 0,0-2-17 0,-2-4-10 16,3 0-39-16,-3-8-12 0,-1-1-41 0,0 0-40 15,-1-1-45-15,0-3 11 0,2 0-103 0,-3-3-57 16,1-2-49-16,0 0 26 0,-1 0-288 16,0 0 46-16,0 0 20 0,0 0 42 0,0 0 19 15,9-12 29-15,-6 9 67 0,5-11 0 0,-3 5 47 16,0 2-11-16,-1 1 21 0</inkml:trace>
  <inkml:trace contextRef="#ctx0" brushRef="#br0" timeOffset="-133060.17">9752 14080 288 0,'4'9'401'0,"3"4"-49"0,-2 0-8 0,0-3-9 15,-2-1-44-15,-1 1 19 0,0-3 3 16,-1 3 1-16,-1-2-24 0,0 1-13 0,0 0-20 15,0 6-17-15,0 1-23 0,-12 17-27 0,5-17-17 16,-4 4-9-16,1-3-22 0,-3-5-48 16,0 2-47-16,-2 1-67 0,2-2 1 0,0-3-121 15,-3-3-68-15,4 1 18 0,0-5-299 0,3 0-31 16,9-3 47-16,0 0 34 0,-7 0 56 16,-1-13 20-16,8 8 35 0,2-1 20 15,8-7-12-15,2-1 45 0</inkml:trace>
  <inkml:trace contextRef="#ctx0" brushRef="#br0" timeOffset="-132662.12">9988 13953 951 0,'-1'-7'407'15,"-1"4"-58"-15,-1 0-24 0,0 2-51 0,-1 2-29 16,0 0-41-16,-1 4-3 0,-2 4-24 15,-1 4 3-15,3 3-30 0,-2-2-4 16,2 1-26-16,2-5-9 0,1 3-2 0,0-4-20 16,2-2 8-16,0-7-6 0,0 7-7 15,0-7-10-15,0 8-2 0,11 4-8 0,-4-11-5 16,-1 2-17-16,0-2 19 0,3-1-27 0,3 0 0 16,5 0-5-16,4 0 3 0,0 0 2 0,1 0-23 15,0 0 11-15,-1 0 2 0,-2 0-10 16,-2 0-1-16,-3 0 2 0,10 4 4 0,-17 2 15 15,2 5 6-15,-2 2 8 0,-6-2 14 0,0 1 5 16,-1-3 1-16,0 4 7 0,-10 16-18 0,1-12 4 16,-1 0-2-16,0-2-5 0,-4-1-14 15,-2 0-14-15,-2-4-19 0,0-2-46 0,0-1-44 16,2 0 8-16,1-7-136 0,6 0-82 16,-4 0 30-16,-14-15-303 0,16 6 58 0,2-1 40 15,1-2 17-15,4 0 64 0,3-1 3 0,1 13 35 16,0-14 7-16,0-2 35 0,15-20 26 15,-9 17 4-15</inkml:trace>
  <inkml:trace contextRef="#ctx0" brushRef="#br0" timeOffset="-132452.05">10057 13900 561 0,'-1'-3'490'16,"1"2"-88"-16,1 0-53 0,2-2-5 15,1 1-47-15,8-5-15 0,0 4-30 0,4-1-24 16,2 1-13-16,3-2-40 0,0 1-10 0,0-1-62 16,1 0-11-16,-1 2-164 0,-1-4-84 15,-2 0 15-15,2 2-340 0,-2-1 47 0,-1 1 21 16,0 0 15-16,-4 3 60 0,4-4 16 16,0 3 22-16,-4-6 5 0</inkml:trace>
  <inkml:trace contextRef="#ctx0" brushRef="#br0" timeOffset="-132137.22">10283 13565 706 0,'-3'-3'408'0,"1"1"-79"0,-2-1-12 15,6 2-43-15,-1-1 29 0,1 2-11 0,2 0-4 16,2 0-18-16,10 7-9 0,4 0-15 15,5 2-10-15,-2 1-20 0,3 5-18 0,0 2 13 16,2 3-26-16,1 4-3 0,1 2-29 0,-2 3 0 16,-2 5-11-16,3 3-15 0,-7 0-6 15,-3 3-17-15,-2-1-11 0,-4 2 6 0,-5 2-30 16,-3 1-27-16,-5-22-38 0,0 11-47 16,-15 44-48-16,6-33 8 0,-7-3-137 0,-4-2-50 15,-5-2-65-15,-4-1 30 0,-3-4-231 0,-2 2 15 16,-4-3 53-16,-2-2 33 0,-2-2 28 0,-5-1 45 15,3-5-14-15,-1-1 41 0,0-1 9 16,2-4 71-16,1-3-43 0</inkml:trace>
  <inkml:trace contextRef="#ctx0" brushRef="#br0" timeOffset="-131370.68">9426 13626 224 0,'1'-6'259'0,"1"0"-32"0,-1 3-20 15,-1-2-15-15,0 1-2 0,0-1-17 0,0 3-7 16,0-1 6-16,0-1-18 0,-1 0-2 16,0 0-10-16,-1 2-9 0,2 2-9 0,0 0-1 15,-8-7 7-15,4 7-22 0,1-3 9 0,0 1-11 16,-2 2 13-16,1 0 0 0,-2 2-13 16,1-1 14-16,-2 1-9 0,-8 4-2 0,0 1-20 15,2 2 12-15,-4 0-3 0,4 1-9 16,-3 1 7-16,2-1-18 0,-1 3 8 0,3 3-4 15,0 2-8-15,3 1 13 0,0 0 8 16,2 6-8-16,0-2 9 0,2 4 6 0,3 2-3 16,1 3-5-16,1-17 9 0,0 10-8 0,0 2-12 15,15 31 0-15,-7-26-16 0,0 2 6 16,2-2-13-16,1 3 0 0,3 2-18 0,3 0 12 16,0-1-25-16,2 0-24 0,1 0-23 15,0-5-43-15,2-1-31 0,3 1 7 0,1-5-90 16,1-2-33-16,-1-3-20 0,4-3-40 0,0-3 25 15,-2-3-221-15,1-2-64 0,1 0 51 16,1-6 27-16,1 4 51 0,1-1 20 0,1-3 22 16,-1 2 10-16,0 1 34 0,4-4 15 0</inkml:trace>
  <inkml:trace contextRef="#ctx0" brushRef="#br0" timeOffset="-89984.56">11812 14353 541 0,'0'0'233'0,"0"0"-4"0,0 0-15 0,0-13 0 15,0 13-19-15,0 0-10 0,0 0-3 16,0 0-8-16,0 0 8 0,0 0-18 0,0 0 11 16,0 0-6-16,0 0-18 0,0-12 16 0,0 12 5 15,0 0-13-15,0 0-14 0,19-17-4 16,-19 15 3-16,1 1-10 0,0 1-13 0,-1-1 4 15,1 1 0-15,-1 0-14 0,0 0-6 16,0 0-14-16,1-3-5 0,-1 4-10 16,1 1-15-16,1-1 6 0,0 4-6 0,4 9 22 15,-2 4 8-15,4 3-11 0,-2 0-3 0,-2 3-6 16,1 2-2-16,-2 0-14 0,-2 2 14 16,1-1-22-16,-2 3 1 0,0-17-6 0,0 6 1 15,0 5-14-15,-17 24-11 0,6-23-68 16,-3 0-38-16,0 1 9 0,-1-3-137 0,-3-1-73 15,1-3 27-15,0-2-311 0,1-1 56 16,1 0 40-16,2-4 35 0,2-3-2 0,2-3 29 16,4-4 54-16,1 1 21 0,0-3 7 0,4 0 40 15,0 0-6-15</inkml:trace>
  <inkml:trace contextRef="#ctx0" brushRef="#br0" timeOffset="-87474.88">12923 13781 610 0,'0'-17'387'0,"26"-8"-18"0,-25 19-34 15,-2-1-41-15,2 2-39 0,-1 0-25 0,0 7-19 16,2-1-24-16,-1 5 36 0,3 9-3 16,1 4-15-16,1 3 6 0,-1 2-18 0,2 5 1 15,-2-2-15-15,1 1-7 0,-2 0-4 16,0-1-30-16,0 0 8 0,1-1-17 0,-4-2-6 16,0 0-24-16,-1-14-10 0,0 4 3 0,0 3-14 15,0 0 2-15,-13 14-14 0,7-19-9 16,0-4-4-16,0-1-9 0,0-2 16 0,1-2-21 0,0-1-7 15,0-2 16-15,0 1-15 0,1-1 2 16,4 0-13-16,0 0-4 0,0 0 9 0,0 0-22 16,-14-12 13-16,13 10-25 0,2-2 5 0,-1 4 11 15,3-3-1-15,1 3-3 0,2 0-8 16,2 0-2-16,8 5 13 0,3 2-4 0,2-2-5 16,1 3-6-16,2-4 0 0,1 3 10 0,0 1-8 15,-2-6-13-15,-3 1-16 0,-1-1-26 16,-5-2-19-16,-2 1-30 0,-12-1 11 0,9 0-91 15,-1 0-45-15,0 0-57 0,4-13 27 0,-9 8-186 16,-1 0-71-16,0-1 50 0,-2 0 20 0,0-1 16 16,0-3 47-16,0-2 30 0,-12-15 17 15,7 11 25-15,-2 1 19 0,0 2-6 16</inkml:trace>
  <inkml:trace contextRef="#ctx0" brushRef="#br0" timeOffset="-87268.34">13170 14004 400 0,'-3'-3'455'0,"2"2"-40"16,-1-2-60-16,1 2-9 0,1 1-16 15,0 0 1-15,0 1-14 0,0 3 4 0,1 0-11 16,1 3-26-16,4 11-6 0,1 2-24 0,-2 3 4 16,-1 2-27-16,0 2-10 0,-1 2-42 15,-1-3-9-15,1 0-19 0,-1 1-17 0,0-2 5 16,-1 1-45-16,1-3-47 0,-2-3-45 16,0-13-63-16,0 3-70 0,0-1 14 0,0-1-173 15,0-8 27-15,0 0-335 0,0 6 29 0,9-1 64 16,-6-6 33-16,1-3 48 0,5-5 38 15,-1-4-13-15,3 1 69 0,0-3 5 0,0-2 5 16,5 3 32-16</inkml:trace>
  <inkml:trace contextRef="#ctx0" brushRef="#br0" timeOffset="-87040.72">13476 14046 1025 0,'4'0'498'15,"-3"1"-40"-15,1 2-35 0,0 2-34 0,-2 2-33 16,0 11-13-16,0-7-49 0,0 6-11 15,0 5-25-15,0 2-23 0,0 0-30 0,0 2-21 16,0-1-15-16,0 1-23 0,0-1-26 16,0-3-30-16,0-1-54 0,0-2-48 0,0-4-52 15,0-3 5-15,0-4-141 0,0-8-78 16,0 0 26-16,-4 10-301 0,5-13 28 0,4-2 77 16,-3 1 17-16,8-12 27 0,-2 1 32 15,1-3 19-15,4-1 38 0,0-4-10 0,0 1 39 16,3-1 21-16</inkml:trace>
  <inkml:trace contextRef="#ctx0" brushRef="#br0" timeOffset="-86656.71">13832 13809 669 0,'7'-22'540'0,"-2"1"-70"0,-2 5-56 0,-1 1-49 16,-2 6-37-16,0 9-42 0,0-7-29 0,0 7-9 15,0 0-20-15,-11-12-9 0,6 14-23 16,2 2-5-16,-7 5-21 0,1 6-4 0,1 0-12 15,3 9 16-15,-4 1 5 0,2 1-11 0,1 1-5 16,3 4 0-16,-2 1-17 0,2 2-1 16,2 1 12-16,1 0-14 0,0-17-29 0,0 7-7 15,0 7-1-15,11 26-17 0,-8-27-8 16,3-7-15-16,2 0 14 0,2-5-5 0,1-3-20 16,1-4-10-16,2-5 6 0,2-2-27 0,3-5 5 15,-11 0-6-15,18-10-8 0,-8 3-14 16,-5-5 14-16,1 0-12 0,-4-1 4 0,1 1 0 15,-2-2 2-15,-3 2-1 0,-2 3-1 0,-4 0 2 16,0 3 3-16,0 6 0 0,0 0-11 0,-10-12 0 16,4 12-16-16,-3 0-13 0,-11 4-41 15,11-4-35-15,-25 10-31 0,9-3-54 0,6 2 20 16,-3-6-140-16,3 4-61 0,1-2 33 16,5-2-290-16,3-1 50 0,4-2 55 0,-4 0 32 15,10 0 59-15,0 0 43 0,0 0 9 16,0 0 29-16,-6 0 6 0,-3-9 64 0,7 6-4 15,-1 2 15-15</inkml:trace>
  <inkml:trace contextRef="#ctx0" brushRef="#br0" timeOffset="-86106.75">12928 13614 513 0,'-3'-2'378'0,"0"-1"-28"15,-1 1-35-15,0 1-9 0,-2 2-39 0,1 1-28 16,-6 5-26-16,-1 4 33 0,0 3-8 15,-1 3-18-15,-1 3 0 0,3 2-5 0,-1 0-11 16,2 3-10-16,0 4 0 0,-2 0-16 16,1 3-5-16,-1 4-22 0,2 3 12 0,0-1-30 15,3 3 9-15,0 1-34 0,-1 4-9 16,4-3 4-16,4 1-8 0,0 2-20 0,0-25-13 16,0 9-1-16,19 42 1 0,-7-32-7 15,3-2-11-15,4 0-19 0,2-4-9 0,2-1-36 16,2-3-49-16,2-5-31 0,4 1 10 0,3-7-164 15,2-1-74-15,3-4 30 0,3-2-283 16,4-2 62-16,-1-5 20 0,0 1 38 0,2-4 31 16,0-2 31-16,-23 0 26 0,11 0 23 0,6 0 21 15,45-16 59-15,-39 9-20 0</inkml:trace>
  <inkml:trace contextRef="#ctx0" brushRef="#br0" timeOffset="-85706.64">14092 13541 431 0,'2'-2'504'16,"2"2"-95"-16,0 0 23 0,2 3-27 15,9 9-15-15,4 2-14 0,1 3-34 0,-4 3-13 16,6 1-34-16,-1 5-16 0,1 1-9 0,2 4-39 16,-1 2-35-16,-3 3 1 0,2 3-10 15,-5-1-26-15,-2 3-30 0,-3 1-4 16,-2 3-15-16,-5-3-11 0,-1 0-15 0,-4-1-25 15,0-21-39-15,-13 41-23 0,3-22-52 0,-3 0-64 16,-2 0 9-16,-5-3-137 0,1-3-76 0,-2-4 30 16,0 0-287-16,0-3 44 0,-1-3 37 15,2-6 48-15,2-1 36 0,0-3 17 0,2-1 26 16,5-5 30-16,-1-7 32 0,6 2 5 16,2-2 18-16</inkml:trace>
  <inkml:trace contextRef="#ctx0" brushRef="#br0" timeOffset="-85188.3">14865 13709 509 0,'2'-8'463'0,"0"1"-75"0,-2 2-54 0,1 3-20 16,1 1-30-16,0 1 2 0,0 3-4 16,0 2 4-16,5 17-11 0,0 2-8 15,-2 2 3-15,1 4-33 0,1 0 0 0,-3 3-17 16,3 0-21-16,-2-1-29 0,1 2-7 0,-1-3-15 15,1 1-8-15,-3-3-13 0,2 4-19 0,-1-6-6 16,-4 2-39-16,2-7-36 0,-1-5-49 16,0-5-46-16,-1-2 6 0,0-10-213 0,0 0 25 15,-4 2-353-15,2-4 53 0,0-4 37 0,-5-8 48 16,0 0 19-16,0-1 30 0,-2-2 67 16,2 2 13-16,-1-2 24 0,3 0 14 15,-2 0-19-15,0 3 39 0</inkml:trace>
  <inkml:trace contextRef="#ctx0" brushRef="#br0" timeOffset="-84984.26">14779 13987 532 0,'-4'2'702'0,"0"-1"-106"0,-1-2-58 16,2 2-58-16,1 0-50 0,2-1-55 0,2 1-33 16,4-2-32-16,11-1-31 0,8 0-32 15,-10 2-38-15,33-8-6 0,-17 1-44 16,1 3-49-16,1-4-87 0,-1 1-59 0,3 0 3 15,-1-2-217-15,3-1 23 0,-6 1-334 0,-1 0 14 16,-1 2 44-16,2 0 26 0,-4 0 54 16,0-1 48-16,2 1 10 0,7 2 46 0,-2 0-16 15,6-2 48-15,3-2 3 0</inkml:trace>
  <inkml:trace contextRef="#ctx0" brushRef="#br0" timeOffset="-82712.21">16364 13598 802 0,'0'0'352'0,"-14"0"-34"16,14 0-32-16,0-13-37 0,-26-1 31 0,23 11-18 15,1-1-18-15,0 1-2 0,-1 0-35 0,3 0-20 16,-2 2-12-16,2-3-12 0,0 1-31 16,0 0-3-16,5-1-23 0,-3 1 2 0,11-3-19 15,0 2-8-15,-1 2-16 0,-5 2 2 16,7 0-11-16,19 14-8 0,-13 1 4 0,-2 2-8 15,-2 0 3-15,-2 4-21 0,-2 2 11 16,1 0-7-16,-7 0 4 0,-2-1-18 0,-2-1-2 16,-2 1 12-16,0-12 6 0,0 4-11 0,-12 15 0 15,2-14-12-15,1-3 7 0,0-1 9 16,-2-1-14-16,-1-3 10 0,0-2-3 0,2-2-3 16,1-1 1-16,0-2-6 0,0 0-5 0,9 0 7 15,0 0-1-15,-9 0-8 0,9 0 5 16,-6 0-4-16,6 0-8 0,-11-10 4 0,11 8-12 15,2 0 16-15,0 0-6 0,4 0-12 0,-1 1 9 16,4 1 9-16,13 2-4 0,-13-2-13 16,28 10 16-16,-15-4 2 0,2 3-3 0,-1 0 9 15,0 5 7-15,-3 1-3 0,-4-1-5 0,-3 2 16 16,-1-1 4-16,-4 1 2 0,-3 2 3 16,-3-5 0-16,-2-13-1 0,0 14-1 0,-13 15-3 15,-1-14 0-15,0 0 3 0,-6-4-6 0,-2-1-4 16,-3 1-4-16,-1-3 1 0,-2-3-9 15,1 0-29-15,-2-1-22 0,4-1-50 0,2-2 7 16,2 0-117-16,9-1-57 0,1 0 23 0,2 0-314 16,-7-13 18-16,12 7 60 0,2-1 31 15,10-5 36-15,-4-2 40 0,9 2 21 0,0-2 6 16,7 1 19-16,3 3 19 0,3 1 42 16</inkml:trace>
  <inkml:trace contextRef="#ctx0" brushRef="#br0" timeOffset="-82496.14">16901 13936 468 0,'11'-2'491'0,"-2"2"-92"16,0 1 24-16,-5 2-25 0,-1 2-30 15,-1 0-24-15,-2 2-32 0,2 1-32 0,-2 11-23 16,0 0-24-16,0 3-28 0,0-12-10 16,0 5-30-16,0 4-10 0,0 1-15 0,-7 0-24 15,-3 12-36-15,7-11-50 0,-2-6-42 0,3-4 0 16,2-3-159-16,-2-5-60 0,2 0 24 15,0-1-305-15,0-2 31 0,2 0 8 0,0-2 50 16,0-1 25-16,0 1 39 0,-1-1 19 16,4-2 28-16,4-7 22 0,6-2 8 0</inkml:trace>
  <inkml:trace contextRef="#ctx0" brushRef="#br0" timeOffset="-81933.57">17148 13646 978 0,'-4'-3'376'15,"3"0"-29"-15,0-1-43 0,0-1-14 0,1 0-14 16,0 0-45-16,1-1-39 0,5-5-5 0,3 0-15 15,2 1-3-15,3 0-15 0,2 3-11 0,2 2-20 16,2 2-10-16,-1 2-9 0,-9 1-16 16,23 14-5-16,-11-2-5 0,-3 2 2 15,1 3-7-15,-4 3-11 0,-1 1-1 0,-4-1-4 16,-2 2-8-16,-3-1-3 0,-4-2 2 0,0 1-9 16,-2-11-3-16,0 4 3 0,-10 18-7 0,1-18-7 15,1 0 2-15,-1-3-7 0,-3-2 2 16,1-6-8-16,-3 4 3 0,0-2 2 0,2-1-6 15,2-1-4-15,2-1 6 0,2 1 1 0,-1-1-7 16,2 0 8-16,0 0-21 0,1 0 11 16,2-1 9-16,1 0-12 0,0 1-6 0,0-1 6 15,1 0-12-15,0 0 1 0,0 0 3 0,12 1 9 16,-8 2-10-16,6-3 8 0,9 5-3 0,0 1 1 16,3 0-4-16,-2 3 9 0,1 3 4 15,-1 1-5-15,-1 0 9 0,-2 4 7 16,-2-1 5-16,-1 1-3 0,-4 0 9 0,-5-1-6 15,0 1-3-15,-5-10-8 0,0 5 10 0,-16 15-5 16,6-13 0-16,-5-1-8 0,-4 1 2 0,-2-4-21 16,-4 0-30-16,-4-3-37 0,2 0 7 15,-4-3-155-15,-3-1-80 0,2-1 26 16,-4-1-293-16,1 1 54 0,4-2 52 0,16 0 23 16,-7 0 49-16,0 0 11 0,0 0 39 0,-17-14 33 15,21 6-25-15,7 0 60 0</inkml:trace>
  <inkml:trace contextRef="#ctx0" brushRef="#br0" timeOffset="-81335.47">16454 13437 783 0,'-2'-4'309'0,"-1"0"-40"16,-5-6-14-16,-2 3-19 0,-1-1-16 0,2 3-10 15,-1 1-14-15,0 1-31 0,5 2 17 16,-3 1-18-16,8 0-19 0,-8 0 4 0,-5 0-4 15,-14 14-14-15,9-6-1 0,3 2-5 0,-2 0 5 16,2 7-9-16,-3-3-4 0,5 4-10 0,-2 1 6 16,0 2-9-16,-3 5-3 0,3 1-6 15,-3 2 3-15,2 1-7 0,0 1-9 16,1 1-2-16,1 1-15 0,1 1 8 0,-1 0-15 16,7-1 3-16,-1 0-9 0,5 0 5 0,1 1-20 15,2-17 3-15,0 7-1 0,13 34 0 16,-4-27-6-16,5-1-4 0,3-1-23 0,4-2-20 15,2-1-30-15,4-4-42 0,4 2 8 16,3-4-97-16,1-1-51 0,3-5-65 0,0-2 25 16,4 0-281-16,2-4 42 0,1 1 35 15,2-3 49-15,1 1 24 0,0-3 48 0,4 3 1 16,0-2 38-16,1-4-21 0,-2 1 54 16</inkml:trace>
  <inkml:trace contextRef="#ctx0" brushRef="#br0" timeOffset="-80806.57">17456 13346 952 0,'2'0'380'0,"2"0"-28"15,1 2-45-15,13 3 29 0,5 4-19 16,1 0-7-16,0 2-15 0,0 1-22 0,3 3-19 16,-1 6-21-16,2 3-23 0,1 3-15 15,0 8 5-15,-2 3-24 0,-3 2-12 16,-1 1-13-16,-1 4-11 0,-7-1-27 0,-1-1-1 15,-7 1-25-15,-4-3 11 0,-2 0-25 0,-1-20-5 16,0 8-22-16,-19 36-6 0,5-29-47 16,-3-3-34-16,-6-2-32 0,0 0-45 0,-1-2 12 15,-2-3-115-15,-3-4-56 0,3-4 27 0,-1 0-300 16,2-3 27-16,1-3 48 0,1-1 25 16,1-1 46-16,-1-3 18 0,7-3 33 0,5-1-6 15,0-1 47-15,4-2 27 0,2 0-10 16</inkml:trace>
  <inkml:trace contextRef="#ctx0" brushRef="#br0" timeOffset="-80242.07">18338 13671 357 0,'0'-4'472'0,"0"0"-92"0,1-1 24 15,-1 0-36-15,2 0-26 0,-2 3-39 0,2-1-24 16,0 1-28-16,2 2-10 0,0 2-11 15,1 1-1-15,7 6 7 0,-3 8-21 0,4 5 6 16,-3 2-9-16,0-1-6 0,-4 3 7 0,2 3-39 16,-1-3 4-16,-2 3-28 0,2 0-9 15,-3 3-16-15,-2-5-13 0,1 2-10 0,-1-5-6 16,-2-1-8-16,0-13-8 0,0 3-9 0,0 0-8 16,0-2 7-16,0 0-7 0,0-3-69 15,0-1-38-15,0-7-95 0,0 0 12 0,-2 9-145 16,0-10-65-16,1-2 31 0,-1 1-310 0,0-1 52 15,0-2 42-15,0 1 27 0,-2-2 46 16,-1-8 20-16,-3 1 30 0,-1 0 48 0,4-1 16 16,-6 1 35-16,2 0 11 0,1 0 27 0</inkml:trace>
  <inkml:trace contextRef="#ctx0" brushRef="#br0" timeOffset="-80000.42">18270 13883 627 0,'-2'-1'505'0,"1"1"-44"0,-3 0-47 16,3-2-34-16,0 2-29 0,-2 0-26 0,3 0-28 16,-1-1-19-16,2 1-14 0,1 0-20 0,1 0-6 15,1 0-30-15,1 0-26 0,2 0-17 16,14 0 0-16,-12 0-32 0,9 0-6 0,0 0-24 16,26-7-10-16,-18 3-43 0,-1 0-38 0,2-1-62 15,1 0 4-15,2-1-141 0,-1-2-72 16,-1 2 24-16,2-3-319 0,-2 2 31 15,0 1 13-15,-2-1 57 0,5 0 27 0,-2 2 70 16,2 0 25-16,1 0-21 0,1 1 22 0,3 1 42 16,-5 1 31-16</inkml:trace>
  <inkml:trace contextRef="#ctx0" brushRef="#br0" timeOffset="-79419.37">19225 13677 522 0,'1'-5'360'16,"-1"1"-18"-16,1-2-40 0,0-1-21 0,-1 2-27 16,3-2-4-16,1-7-29 0,-1 4-26 0,2 0 36 15,1-2-15-15,3 2-17 0,1 3-21 0,2 0-2 16,4-2-16-16,1 3-10 0,1 2-13 15,-1-1-9-15,2 5-17 0,-12 0-4 0,6 0-10 16,17 11 2-16,-13 0-11 0,-3 3 5 16,-3 2-10-16,-1-1 7 0,-2 7-12 0,-4 1 2 15,-2-2-4-15,-2-9-13 0,0 4-3 0,0 3-12 16,-13 19 9-16,5-19-15 0,-1-3 1 16,-2-2-3-16,0-1 1 0,1-3-1 0,3-3-8 15,-3-2 1-15,1-2-2 0,1 0-13 0,0-2 4 16,1-1-7-16,7 0 9 0,0 0-13 15,-8 0-11-15,8 0 6 0,-7 0-2 16,-3-10 2-16,8 8-5 0,1-2-11 0,1 1 10 16,3 1-7-16,0-1 12 0,3 3-17 15,0-4 12-15,0 3 0 0,15 0 0 0,-12 1-6 16,8 0 0-16,1 0-1 0,27 11 9 0,-22-2-6 16,0 4 5-16,-1-1 4 0,-2 0 4 15,-2 3 4-15,-1 0-10 0,-4 1 5 0,-3-1-2 16,-1 1 5-16,-5-1 11 0,-4-8-9 15,0 3 18-15,-13 12-5 0,3-11-14 0,-3-1 1 16,-8-1 13-16,0-1-22 0,-3 0 11 0,-2-3-8 16,-2-1-6-16,-1-3-39 0,-1 1-56 15,5-2 9-15,13 0-121 0,-5 0-64 16,-2 0-65-16,-15-15 29 0,23 6-279 0,4 3 62 16,5 0 59-16,2 0 31 0,3 0 6 15,7-5 30-15,4 0 22 0,0-2 65 0,7 1 8 16,1 1 7-16,1 0 43 0</inkml:trace>
  <inkml:trace contextRef="#ctx0" brushRef="#br0" timeOffset="-79221.35">19884 13940 318 0,'22'10'522'16,"-4"-2"-8"-16,-2 2-40 0,-4-1-50 0,-1 3-39 16,-4 3-28-16,-2-1-27 0,-2 2-26 15,-3-3-46-15,0-6-26 0,0 5-9 0,0 1-31 16,-10 16-20-16,6-17-43 0,-3-1-55 15,2-3-55-15,1-2-64 0,1 0 6 0,0-3-131 16,-1 1-89-16,1-4 27 0,1 1-275 0,1-2 32 16,-1-1 26-16,2 0 15 0,0-2 65 0,1 0 13 15,2-1 32-15,7-10 26 0,1-1 27 16,3-4 18-16</inkml:trace>
  <inkml:trace contextRef="#ctx0" brushRef="#br0" timeOffset="-78689.94">20182 13640 524 0,'-3'-9'473'0,"-3"2"-45"16,0 1-41-16,2 2-30 0,1-1-28 0,0-1-18 16,1 0-43-16,0 1-25 0,1-2-14 15,1 2-28-15,0 5-22 0,0-11-29 0,16-12-5 16,-8 16-15-16,6-4-14 0,1 5-4 15,-2-3-5-15,3 4-15 0,3 2-13 0,-12 3-1 16,6 0-3-16,21 13-11 0,-14-4 1 0,-2 1 3 16,0 7-4-16,-2 2 3 0,-3 4-7 0,-2 2 0 15,-4 1-9-15,-2 0-6 0,-1-1 6 16,-4-12-4-16,0 4-16 0,-12 22 3 16,6-19-2-16,-1-2 3 0,-2-3-2 0,-1-1 0 15,1-4-15-15,-2 0 10 0,1-5-17 16,2-3 6-16,1 0-4 0,-1-1 10 0,8-1-15 15,0 0 6-15,-7 0-14 0,7 0 14 16,-7 0-20-16,7 0 8 0,0 0-14 0,-10-13 12 16,10 11-12-16,2 0 9 0,2 0-5 0,1 1-5 15,1-1 2-15,0 2 9 0,14-3-1 16,-12 3-4-16,7 0 0 0,18 15-6 0,-14-6 8 16,-1 3-5-16,1 3 17 0,-1 2-10 0,1 0 9 15,-1 2 11-15,-4-1-3 0,-3 0 0 16,-3 0-1-16,-1 0 24 0,-5-1-15 0,-2-11-2 15,0 6-3-15,-13 13 0 0,1-12 3 16,-2-3-2-16,-5-1-33 0,-3-2-45 0,-6-1-43 16,-4-1-38-16,3-1 14 0,-3-3-174 0,-2 0 27 15,0 0-307-15,-1 1 19 0,0-2 58 16,0 3 43-16,17-3 36 0,-9 0 34 0,-3 0 17 16,-2 0 23-16,-1 0 27 0,0 0 31 15,1 0 32-15</inkml:trace>
  <inkml:trace contextRef="#ctx0" brushRef="#br0" timeOffset="-78130.25">19359 13365 636 0,'-3'-3'344'0,"0"1"-35"16,-3 0-15-16,1 1-36 0,-1-1-25 16,-2 2 0-16,-11-1-33 0,-2 1-22 0,12 0 16 15,-6 0 6-15,-21 14-19 0,17-7-10 0,-2 2-10 16,1 4 4-16,0 1-17 0,2 1 5 0,0 5 1 15,0 0-16-15,0 5 4 0,0 4 8 16,1 0-6-16,2 7-4 0,1 1-7 0,3 4-11 16,2 2 0-16,1 2-30 0,6 0-9 15,2-22-1-15,0 10-1 0,17 48-13 16,-2-34 1-16,6-1-10 0,2-3-16 0,1-4-33 16,0 0-35-16,5-3-37 0,3-3-36 0,3-1 10 15,1-5-110-15,4-2-46 0,1-2-86 16,3-3 30-16,0-2-240 0,1-3 14 0,0-2 80 15,3-1 24-15,-3-4 16 0,4 1 42 16,2-5 21-16,-26-4 3 0,15 0 46 0,60-11-7 16</inkml:trace>
  <inkml:trace contextRef="#ctx0" brushRef="#br0" timeOffset="-77573.26">20643 13251 605 0,'1'-2'326'0,"1"0"-30"0,2-1-3 15,1 0-29-15,0 1-22 0,2 0 14 0,9-1-23 16,1-1-26-16,4 3 9 0,-12 1-12 0,7 0-4 16,23 12 1-16,-19-2-28 0,3 2-5 0,1 5 4 15,-3 3-4-15,0 5-3 0,1 4-8 16,0 6 2-16,0 8 6 0,0 6-2 16,2 4-17-16,-6 5 8 0,-3-3 1 0,-4-1-5 15,0-1-33-15,-7-2 0 0,-3-2-3 16,-1-7-11-16,0-21-15 0,-16 41-11 0,4-27-7 15,-4-2-13-15,-4-1-31 0,-4-6-45 16,-4 0-35-16,-4-5-51 0,-2-1 10 0,-3-4-209 16,-2-4 30-16,-2 2-356 0,1-3 47 0,5 0 43 15,-4-3 62-15,5-1 29 0,6-3 35 16,2-1 25-16,0-2 37 0,14-1 42 0,-1 0 1 16,-2 0 15-16,-8-14 15 0</inkml:trace>
  <inkml:trace contextRef="#ctx0" brushRef="#br0" timeOffset="-76702.31">20886 12955 610 0,'1'-1'335'15,"2"-2"-48"-15,-1 1-7 0,2 0-3 0,2 0-32 16,-1 1 12-16,3-1-30 0,13 1-25 15,0-1-20-15,3 0-19 0,2-1 19 0,2 3 0 16,2 0-39-16,3 0-2 0,-15 0-20 16,6 0-15-16,5 0-11 0,4 0 2 0,4 0-18 15,1 0 2-15,2 0-18 0,2 0-3 0,-1 0 5 16,0 0-20-16,-1 0 4 0,-3 0-23 16,-1 0 10-16,-3 0-11 0,-3 0 14 15,-3 0-13-15,-4 0-2 0,-6 0 7 0,-2 0-18 16,-4 0 14-16,-2 0-13 0,-1 0 6 0,-8 0-12 15,7 0 4-15,-7 0-8 0,0 0 19 0,0 0-24 16,0 0 6-16,13 5 13 0,-13-3-13 16,-1 2 4-16,0-1 8 0,1 0-5 0,-2 3-1 15,2 0-10-15,-1-1 16 0,1 3-11 0,0 6 10 16,-8 20-7-16,6-12 12 0,-1 4-6 16,1 3 0-16,0 3 11 0,2 1 15 0,0-16 16 15,0 12 2-15,0 5 0 0,0 3 3 0,0 6-5 16,15 52-1-16,-9-42 9 0,2 0-6 15,-1 3-16-15,1-2-5 0,0 0 11 0,2 0-15 16,0-1 4-16,-2 0-5 0,1 2 2 16,-2 0-8-16,0 2 9 0,-1-3-12 0,-1-1 20 15,0-2-11-15,-1-2-8 0,-1 1 20 0,-1-5 3 16,-1-3-14-16,-1-21 19 0,0 8-7 16,0 3 1-16,-16 33 10 0,3-33-8 0,-6-5 13 15,-3-3-15-15,-5-1-4 0,-3-1-5 16,-5-2 12-16,-5-3-4 0,-3-2-5 0,-1-2-15 15,-8-2-53-15,-1-2-29 0,-8-3-52 16,-2-1-85-16,-1-1 17 0,-5-4-196 0,35 0 32 16,-18 0-280-16,-9 0 30 0,-72-14 62 0,58 7 45 15,-3-1 35-15,0-2 32 0,-2-1 33 0,-1 0 29 16,-3 1 14-16,-2 0 41 0,-3-1-22 16,-1-1 38-16</inkml:trace>
  <inkml:trace contextRef="#ctx0" brushRef="#br0" timeOffset="-75142.16">7007 13435 348 0,'0'0'367'0,"14"0"-47"16,-14 0-21-16,0 0-2 0,0 0-18 15,29-17-11-15,-28 15-32 0,1 2-3 16,0-1-20-16,-2 0-13 0,1 0-36 0,-2 0-15 16,-1 0-19-16,-2 1-15 0,-1-1-12 0,-1 2-12 15,-2-1-2-15,-13 2-29 0,10-2 9 16,-7 0 1-16,-3 0-16 0,-23 8-9 0,16-8-5 15,2 4-4-15,-7-3 1 0,-3 1-13 16,2 0-3-16,-1 2-2 0,3-1 7 0,1 0-7 16,3-1-2-16,4 3-2 0,0-2 12 15,1 3-15-15,0 0-6 0,4 2-2 0,1-2 2 16,2 1 9-16,1-1-11 0,5-1 0 0,3-1-1 16,0 0 6-16,1-2-4 0,1-1 8 15,2 2-8-15,-1-1-1 0,1 0 0 0,1-1 5 16,0 1-4-16,-1 1-7 0,1-1 1 0,0 1 6 15,0 2 5-15,1-1-1 0,-1 1-12 16,-2 10-3-16,4-8-1 0,0 5 3 16,0 4 17-16,0 2-2 0,0 3-1 0,0 1 0 15,0 2-13-15,0 3 9 0,0 2-9 0,0 1-7 16,0 1 1-16,7 31 20 0,-3-28-4 0,1 4-16 16,-2 1 21-16,1 3-4 0,0 1 10 15,-2-1-4-15,1 6-3 0,0-2 10 0,1 1-5 16,-2 2 11-16,0 2-16 0,-2 1 5 0,1-1 6 15,2-2-8-15,-3-26-3 0,0 13-4 16,0 5-1-16,0 0 11 0,0-2-14 0,0 1 12 16,0-2-1-16,0-3 6 0,0-2 2 0,0-1-27 15,0-4 15-15,0-1-10 0,0-4 12 16,0-1 2-16,0-3-11 0,0-1 9 0,6 16-4 16,-4-23-6-16,0-2 3 0,-2 0-5 0,2 0 10 15,1-4 10-15,-1 0-4 0,1 1 28 16,9 5 5-16,-1-3 2 0,4-1 3 0,4-3 6 15,6-1-1-15,-11-3 1 0,11 0-4 16,3 0-8-16,34-11-4 0,-24 4-12 0,3 0 2 16,1 0 0-16,3-2-2 0,-2 0-10 0,-2 1-9 15,0 0 7-15,-6-2 1 0,-1 3-10 16,-2 0-15-16,-1 0-14 0,-3-1-21 0,-2-1-26 16,-4 5 5-16,-3-1-92 0,-2-1-47 0,-9 2-51 15,0-2-54-15,-1 2 30 0,-4 1-247 0,0 1 6 16,-3 0 53-16,0 2 31 0,0 0 23 15,0 0 43-15,0 0 25 0,-17-8 13 0,1 5 46 16,-3-1-13-16</inkml:trace>
  <inkml:trace contextRef="#ctx0" brushRef="#br0" timeOffset="-74358.07">5617 14127 360 0,'0'0'403'0,"0"0"-76"0,0 0-33 15,0 0-25-15,0 0-8 0,0 0 17 0,0 0-33 16,0 0-31-16,-12 0-24 0,12 0 34 16,0 0-20-16,0 0-25 0,0 0-4 0,0 0-12 15,0 0 4-15,0 0-10 0,0 0 10 0,22-22-18 16,-11 22-11-16,5 0-9 0,4 0-12 16,3 0-16-16,-1 0-11 0,2 0-4 0,1 0-14 15,-2 0-5-15,21 7-5 0,-23-1-5 0,-4-4-42 16,-4-2-42-16,-3 2-54 0,1 1 6 15,-4-1-146-15,-4 0-62 0,0-1 26 0,-1 3-275 16,-3-1 23-16,0-1 45 0,-2 3 27 16,-8 5 31-16,-1-1 56 0,1 1 3 0,-5 1 4 15,0 0 35-15,-4-1 0 0</inkml:trace>
  <inkml:trace contextRef="#ctx0" brushRef="#br0" timeOffset="-74135.98">5653 14353 212 0,'-11'9'441'16,"4"-2"-63"-16,2-1-31 0,2-1-6 0,1-1-43 15,-1 1 20-15,3-1-12 0,1-1-7 16,0 2-18-16,-1-5-14 0,0 0-11 0,19 16-16 16,-5-8-32-16,5-4-26 0,0 1-13 15,0 2-21-15,1-2-12 0,3 0-17 0,-1-2 0 16,2 0-13-16,1-1-13 0,-2 2-39 16,-1-1-25-16,-1-3-57 0,1 2-50 0,-1 1 7 15,-4 0-81-15,-3-2-56 0,-5 0-50 0,0 0 26 16,-3 0-266-16,0 0 7 0,-3 0 38 0,0 1 32 15,-2-1 29-15,0-1 27 0,-1 0 16 16,0 0 21-16,0 0 7 0,0 0 4 0</inkml:trace>
  <inkml:trace contextRef="#ctx0" brushRef="#br0">8020 15012 547 0,'-13'0'276'0,"13"0"-27"0,0 0-27 15,0 0-35-15,-15 0-10 0,-2 1-6 16,13 18-20-16,2-3-2 0,0 2 3 0,2-7-13 16,0 5-1-16,17 21-18 0,-9-17-3 0,3-2-3 15,2-4-10-15,4 5 10 0,-2-4-10 16,6-2-18-16,-1 0-5 0,-1-5 2 0,2-1 3 16,0-5-6-16,1-2-28 0,-9 0 1 0,21-12-5 15,-15 3 30-15,3-1-10 0,-1 0-27 0,1-1 8 16,-3-4-16-16,2 5-18 0,-4 0-1 15,-1 2-1-15,-1 2 30 0,-3 1-5 0,5 2-31 16,-2 2 1-16,-7 1 9 0,6 0 4 16,18 12-19-16,-17-7 5 0,1 4-6 0,-3 0 19 15,2 3-4-15,-5-3 1 0,1 5-8 16,-1-4 6-16,-3-3 0 0,-5 0-3 0,2 0-10 0,0-2 4 16,-3-1-2-16,0 2 32 0,0-1-25 15,-1-5 21-15,0 0 3 0,0 0-8 0,0 7 5 16,0-7-2-16,0 7-4 0,0-7-13 15,0 7 20-15,0-7-4 0,0 0-3 0,-11 11 3 16,11-10 10-16,-2 0 2 0,1 0 1 0</inkml:trace>
  <inkml:trace contextRef="#ctx0" brushRef="#br0" timeOffset="-51021.42">9683 14862 809 0,'2'1'280'0,"-1"0"-112"0,0 0-80 0,0-1-11 15,0 0-390-15,0-1-19 0,-1 0 32 0</inkml:trace>
  <inkml:trace contextRef="#ctx0" brushRef="#br0" timeOffset="-50273.44">8175 15787 242 0,'0'0'297'15,"0"-12"-64"-15,0 12-8 0,0 0-37 16,0 0-5-16,18-29 19 0,-19 26-10 16,-2-2-10-16,1 1 7 0,0 1-23 0,1-1 9 15,-1 1-27-15,-1-1-21 0,1 1-20 16,0 1-26-16,-1-1-1 0,0 3-6 0,2 1-12 16,-1 1-31-16,0-1-23 0,0 0-23 0,2 3-35 15,-1-1-25-15,1-1-35 0,-1 2 11 16,0-1-123-16,-1-1-104 0,2 1-78 0,0 0 24 15,0-1 26-15,0 0 31 0,0 1 36 16</inkml:trace>
  <inkml:trace contextRef="#ctx0" brushRef="#br0" timeOffset="-49141.34">8471 15250 635 0,'2'-5'231'0,"0"1"-28"0,0 0-27 0,0 0-21 16,1-2-12-16,-2 2-21 0,3 1-21 0,-1 1 2 16,1 0-8-16,0 2 9 0,1 0-20 15,-2 4 1-15,10 6 7 0,-1-1 9 0,-1 4-17 16,1 0 6-16,1 1-4 0,1 3 2 0,-1-2 0 15,1-1-16-15,3 2-2 0,-4-3-15 0,1 2-4 16,-1-1 2-16,0 0-7 0,-1 0 19 16,0-1-13-16,-3 0-7 0,1-3 3 15,-3-2-15-15,-1-1-14 0,-2-2 11 0,-1 1 13 16,-1-2 10-16,0-2 1 0,-2 1-3 0,1-1-25 16,-1 0 17-16,0-2-6 0,0 0-18 15,0 0-4-15,0 0 19 0,0 0-3 0,-11 7-5 16,8-8 28-16,0 0-29 0,-2 0 1 15,3-1 16-15,-1 0-20 0,-1 0-6 0,2 0-9 16,1-1 11-16,0-1 1 0,0-1-22 0,2 1 8 16,-1 0 3-16,1 0 2 0,0 0 12 15,1-2-8-15,-2 6-12 0,9-19 1 0,0 6-2 16,0-1 1-16,1 2 31 0,1-3-9 16,3 1 9-16,0 0-4 0,-2-4-26 0,1-2-1 15,1 5 25-15,1 0 7 0,0 1-21 0,0-1 2 16,2 5 2-16,1-5 3 0,0-2-13 15,4 5-1-15,1 0-21 0,-3 0 2 0,3 1 16 16,1 2-1-16,-4 1-4 0,1 1 1 16,-4 3 6-16,3 0 0 0,0-2-22 0,-3 2 0 15,2 2 31-15,-9 2-2 0,1 0-17 16,1 0-1-16,2 0 10 0,-3 0-2 0,1 0 1 16,-3 0 11-16,0 0-3 0,5 0-5 0,0 0 0 15,1 0-1-15,8-9 6 0,-7 3 2 16,-2 1-2-16,-1-2 1 0,0 0 1 0,-1-3 4 15,0 0-20-15,-2-1 6 0,0 1-5 0,0 1 4 16,-2-2-3-16,-2 0 2 0,-3 4 6 16,1-1-8-16,-1 2 1 0,-3-1 1 0,1 1 1 15,-1 1-1-15,0-1-9 0,0 6 18 0,0 0-1 16,0-7-1-16,0 7-7 0,-11-11-1 16,9 10-36-16,-2-1-19 0,-1 1-44 0,2 1-28 15,-2-1-24-15,0 0-40 0,0 0 18 0,-1 0-262 16,1 1-36-16,0-3 58 0,1 3 1 15,-1-1 56-15,5 1 20 0,0 0-3 0,-8 0 44 16,-12 14 10-16</inkml:trace>
  <inkml:trace contextRef="#ctx0" brushRef="#br0" timeOffset="-32867.93">17155 14666 282 0,'14'0'151'0,"-14"0"-90"0,0 0-87 0,0 0-97 15</inkml:trace>
  <inkml:trace contextRef="#ctx0" brushRef="#br0" timeOffset="-32558.11">20216 14570 499 0,'0'0'257'0,"0"-12"-43"0,0 12-34 15,0 0-18-15,0 0-11 0,0 0-12 0,0 0-32 16,0 0-21-16,0 0-26 0,0 0-45 16,0 0-55-16,0 0 5 0,0-13-315 0,0 13 16 15,0 0 23-15,1-13 15 0</inkml:trace>
  <inkml:trace contextRef="#ctx0" brushRef="#br0" timeOffset="-27960.37">20517 14492 676 0,'0'0'186'0,"0"-13"-27"16,13 13-11-16,-13 0-23 0,0 0-8 16,0 0-28-16,0 0-31 0,0 0-11 0,0 0-23 15,0 0-28-15,14 0-12 0,-14 0 2 0,0 0-298 16,0 0-20-16,0 0 32 0,0 0 6 16</inkml:trace>
  <inkml:trace contextRef="#ctx0" brushRef="#br0" timeOffset="-25266.66">20700 14712 274 0,'15'0'245'0,"-15"0"-48"0,31-4-19 15,-24 4-11-15,-3-3-30 0,0 1-8 16,-1-1-28-16,-1 2 4 0,2-2-1 0,-3 0-21 16,2 3-12-16,0-2-7 0,0 2 5 0,-1-1-14 15,-2-2-11-15,2 2 7 0,-2 1-10 0,1-2-5 16,0 2-4-16,0 0 4 0,1-1-18 16,-2 0-5-16,2 1-1 0,0 0 10 0,-2-3-17 15,1 3 5-15,-1 0-6 0,1 0 8 16,0 0-8-16,-1 0 0 0,0 0 3 0,2-2-6 15,-2 2 10-15,0 0-15 0,2 0 1 0,-2-1-1 16,0 1-4-16,1 0 6 0,0 0-6 0,-1 0 10 16,2-1 8-16,-2 0-17 0,0 1 7 15,1 0 0-15,-1-1 7 0,0-1-8 16,0 1 19-16,0 0-14 0,1 1-13 0,-1-1 21 16,1 0 3-16,-1 1-1 0,0 0-8 0,0 0 4 15,0 0-2-15,1-3-11 0,-1 3 19 0,0 0-9 16,0-2-23-16,2 2 20 0,-2 0-8 15,0 0 0-15,0 0 1 0,0 0 2 16,0 0-1-16,0 0-7 0,0 0-3 0,0 0 16 16,0 0-4-16,0 0 3 0,0 0 6 0,0 0-6 15,0 0-3-15,0 0 8 0,0 0-9 0,0 0 0 16,0 0 8-16,0 0 1 0,0 0 2 16,0 0 4-16,0 0-8 0,0 0-4 0,0 0-4 15,0 0 20-15,0 0-11 0,0 0 11 0,0 0-15 16,0 0 6-16,0 0-5 0,0 0 6 15,0 0 14-15,0 0-20 0,0 0 1 0,0 0 1 16,0 0-5-16,0 0-1 0,0 0 13 0,0 0-4 16,0 0-9-16,0 0-2 0,0 0 4 15,9-12-14-15,-9 12 15 0,0 0-2 16,0 0 5-16,0 0-3 0,0 0 6 16,0 0 4-16,1 0 2 0,0 0-21 0,-1 0 18 0,0-3-14 15,0 4 4-15,0-1-7 0,1 0 8 16,-1-1-8-16,-1 2-11 0,2-2 15 15,-1 2 0-15,0-2 2 0,0 1 7 0,0 0-9 16,0 0 3-16,-1 0 10 0,1 0-26 0,-1 0 8 16,0 1 7-16,1 1-3 0,0-4 2 15,1 4 0-15,0-2-5 0,-1 0 3 0,0-2 0 16,0 2 2-16,0 0 2 0,0 0 1 0,0-1 10 16,0 1-15-16,0-2 0 0,0 2 5 15,0 2-6-15,0-2-2 0,0 0 12 0,0 0-2 16,0 0-15-16,0 0 17 0,1 0-5 15,-2 0 5-15,2-2-1 0,-1 2-8 0,-1 0 4 16,1 0 6-16,2 0-17 0,-2 0 8 0,0 0 4 16,0 0-6-16,0 0-9 0,0 0 13 0,0 2-12 15,0-4 23-15,0 2 3 0,0 0-17 16,-1 0 12-16,2 0-16 0,-1 0-6 0,0 0 15 16,0 0 3-16,0 0-3 0,1 0 6 15,-1 0-7-15,0 0-1 0,0 0 3 0,0 0-11 16,0 0 7-16,0 0-7 0,0 0 12 15,0 0-2-15,0 0-4 0,0 0 10 0,0 0-7 16,0 0-3-16,0 0-5 0,1 0 2 16,0 0-2-16,-1 0-1 0,1 0 5 0,0 0-3 15,-2 0 7-15,2 0-7 0,-1 2 1 0,0-2 9 16,0 0-1-16,0 0 0 0,0 0-12 16,2-2 5-16,-2 2 0 0,0 2 5 0,0-2-6 15,0 0 7-15,0 0 5 0,0 0-6 16,0 0 3-16,0 0 7 0,0 0-8 0,0 0-8 15,0 0 7-15,-1-2-6 0,1 2 5 16,1 0-4-16,-1 0 2 0,0 0-5 0,0 0-2 16,0 0 4-16,0 0 6 0,0 0 4 0,1 0-4 15,0 0-1-15,-2 0 7 0,1 0-21 16,1 0 12-16,-1 0-13 0,1 0 17 0,-1 0-4 16,2 0 4-16,-2-1 2 0,0 0-4 0,1 1 5 15,-2 0-6-15,1 0-2 0,0 0 3 16,0 0-17-16,0 0 13 0,0 0 12 0,0 0 3 15,0 0-15-15,0 0-2 0,0 0 7 16,0 0-7-16,0 0-6 0,0 0 16 0,0 0 4 16,0 0-5-16,0 0 0 0,0 0-10 15,0 0 8-15,0 0-10 0,0 0 4 0,0 0 14 16,0 0-14-16,0 0-4 0,0 0 5 16,0 0-2-16,0 0 17 0,0 0-19 0,0 0-5 15,0 0 12-15,0 0-5 0,0 0-8 16,0 0 8-16,0 0 6 0,0 0 12 0,0 0-10 15,0 0-6-15,0 0 2 0,0 0 2 0,0 0-11 16,0 0 21-16,0 0-14 0,0 0-1 0,0 0 4 16,0 0 6-16,0 0-8 0,0 0 3 15,0 0-2-15,0 0-2 0,0 0 0 0,0 0 4 16,0 0-4-16,0 0-1 0,0 0 2 16,0 0 11-16,0 0-6 0,0 0-8 15,0 0 1-15,0 0 10 0,0 0-5 0,0 0-4 16,0 0 6-16,0 0-4 0,0 0-7 0,0 0 12 15,0 0-7-15,0 0 0 0,0 0 8 16,0 0-9-16,0 0 12 0,0 0-7 0,0 0-14 16,0 0 21-16,0 0-9 0,0 0-11 15,0 0 7-15,0 0 8 0,0 0-6 0,0 0 10 16,0 0-11-16,0 0 14 0,0 0-6 0,0 0 5 16,0 0-16-16,0 0 8 0,0 0-6 15,0 0-9-15,0 0 12 0,0 0 14 0,0 0-13 16,0 0-6-16,0 0 0 0,0 0 5 0,0 0-7 15,0 0 3-15,0 0 13 0,0 0-4 16,0 0-3-16,0 0 1 0,0 0-3 0,0 0 2 16,0 0-1-16,0 0-12 0,0 0 15 0,0 0 8 15,0 0-8-15,0 0 6 16,0 0-16-16,0 0 5 0,0 0 0 0,0 0-10 16,0 0 10-16,0 0 12 0,0 0-16 0,0 0 10 15,0 0-6-15,0 0 5 0,0 0 4 16,0 0-21-16,0 0 18 0,0 0-1 0,0 0-9 15,0 0-3-15,0 0 13 0,0 0-1 0,0 0 4 16,0 0-22-16,0 0 18 0,0 0 1 16,0 0-7-16,0 0-5 0,0 0 13 0,0 0-6 15,0 0 8-15,0 0-8 0,0 0 5 0,0 0-6 16,0 0-5-16,0 0 7 0,0 0 4 16,0 0 9-16,0 0-10 0,0 0-1 15,0 0 0-15,0 0 0 0,0 0-14 0,0 0 2 16,0 0 14-16,0 0 11 0,0 0-7 0,0 0-17 15,0 0 13-15,0 0-2 0,0 0-4 0,0 0 1 16,0 0 0-16,0 0 14 0,0 0-13 16,0 0-4-16,0 0 10 0,0 0 5 0,0 0-1 15,0 0-19-15,0 0 6 0,0 0 9 16,0 0-8-16,0 0-6 0,0 0 12 16,0 0-5-16,0 0-5 0,0 0 4 0,0 0 2 15,0 0-4-15,0 0 7 0,0 0-17 0,0 0 16 16,0 0-6-16,0 0 14 0,0 0 2 0,0 0-12 15,0 0 4-15,0 0-10 0,0 0 1 16,0 0 5-16,0 0-14 0,0 0 20 16,0 0 1-16,0 0-7 0,0 0 5 0,0 0-8 15,0 0 10-15,0 0-20 0,0 0 10 16,0 0 11-16,0 0-8 0,0 0 3 0,0 0 5 0,0 0-14 16,0 0 2-16,0 0 10 0,0 0-3 15,0 0 0-15,0 0-3 0,0 0-2 16,0 0 9-16,0 0-13 0,0 0 9 0,0 0-6 15,0 0 8-15,0 0-9 0,0 0-8 0,0 0 23 16,0 0-16-16,0 0 8 0,0 0-4 16,0 0-10-16,0 0 13 0,0 0-7 0,0 0 6 15,0 0-10-15,0 0-6 0,0 0 13 0,0 0-9 16,0 0 22-16,0 0-6 0,0 0-5 16,0 0-1-16,0 0 12 0,14 0-16 0,-14 0 12 15,0 0 4-15,0 0-10 0,0 0-9 16,0 0 17-16,0 0-22 0,0 0 6 0,0 0 5 15,0 0 11-15,0 0-11 0,0 0 4 16,0 0-7-16,0 0 6 0,0 0-7 0,0 0 9 16,0 0-9-16,0 0 6 0,0 0 8 15,0 0-10-15,0 0 2 0,0 0 0 16,0 0-1-16,0 0 9 0,0 0 3 0,0 0 0 16,0 0-15-16,0 0 5 0,0 0-3 0,0 0 16 15,0 0-15-15,0 0-8 0,0 0-14 16,0 0-35-16,0 0-50 0,0 0 8 0,0 0-186 15,0 0-88-15,0 0 22 0,0 0 22 0,0 0 38 16,0 0 2-16</inkml:trace>
  <inkml:trace contextRef="#ctx0" brushRef="#br0" timeOffset="-18584.71">16700 14859 246 0,'0'0'264'16,"0"0"-50"-16,0 0-15 0,0 0-32 16,0 0-24-16,0-12-5 0,-13 12-3 0,13 0-20 15,0 0-10-15,0 0-24 0,0 0-17 0,0 0 13 16,0 0-11-16,0 0-7 0,0 0-14 15,0 0-12-15,0 0-5 0,0 0-21 16,0 0-2-16,0 0-8 0,3-10-25 0,5 10 6 16,4 0-21-16,8 0 14 0,9 0-9 15,3 0 3-15,3 0-138 0,6 0-97 0,47-5-62 16,-37 2 20-16,6-2 11 0</inkml:trace>
  <inkml:trace contextRef="#ctx0" brushRef="#br0" timeOffset="-18350.08">19598 14729 480 0,'2'-2'147'0,"1"0"-7"0,-1 2-9 0,0-3-18 15,-1 1-4-15,0 1-13 0,-2-1-22 0,3 0 22 16,-2 0-27-16,0 0-11 0,0 0-4 0,1 1-16 16,-3 0-10-16,1-1-20 0,0 2 0 15,-1-2-190-15,0 2-145 0,-1-1-11 0,1 0 35 16</inkml:trace>
  <inkml:trace contextRef="#ctx0" brushRef="#br0" timeOffset="-16784.41">7956 16528 507 0,'0'0'305'0,"0"0"-38"16,0 0-45-16,0 0-13 0,0 0-4 0,0 0-30 15,20-2 0-15,-20-4-24 0,-4-9-12 16,-3 0 4-16,1-3-34 0,0 2-5 0,-1 0-9 15,-3 2-12-15,2 0 9 0,0 1-20 0,-1 2-7 16,0 4-13-16,0 3 6 0,2 2-12 16,-3 2-14-16,10 0-4 0,-11 0 1 0,-15 20 9 15,12-4-11-15,1 4 2 0,1 2 9 0,6 4-12 16,1 1 7-16,0 1-12 0,3-1 5 16,2-15 9-16,0 7-12 0,0 1-12 0,0 0 12 15,12 21-13-15,-3-26 15 0,0-1-15 16,1 0 27-16,0-8-8 0,-1-3-4 0,0-3-1 15,-1 0-4-15,17-10-4 0,-10-1 3 0,0 1-14 16,-3-5-9-16,0-3 23 0,-1 0-3 16,-1-3-10-16,-2 0 15 0,-1-2-13 0,-3-1-13 15,1 2 18-15,0-1-17 0,-4 4-4 16,0-1 4-16,-1 8-9 0,2 2 9 0,-2 5 12 16,0 5-16-16,0 0-7 0,-2-3 0 0,1 7 22 15,1 1 3-15,-1 1 15 0,1 13 12 0,0-8-10 16,0 5-2-16,0 3 46 0,0 2-27 15,0 1 18-15,10 25-5 0,-2-23-4 16,-3-5-5-16,4 1-3 0,-1 0 1 0,2-6-3 16,0 1-3-16,3 0-6 0,-2-7 4 0,-1-4-13 15,2-2-21-15,-2-2-20 0,-10 0 1 16,14 0-86-16,14-13-27 0,-14 3-36 0,-4-3-34 16,5-4 18-16,-6-1-264 0,0-1 33 0,-2-1 31 15,1-3 29-15,0 0 26 0,-5 0 23 16,-1 0 22-16,2-1 19 0,1 0-89 0,0 0 3 15</inkml:trace>
  <inkml:trace contextRef="#ctx0" brushRef="#br0" timeOffset="-16510.63">8187 16095 456 0,'-3'-12'374'16,"-1"7"-61"-16,1 2-45 0,1 1-25 15,1 2-22-15,-3 2-19 0,-2 11 4 0,1 3-24 16,-1 3-13-16,2 5-20 0,2 4 11 15,2-12-16-15,0 5 20 0,0 7-22 0,16 34 9 16,-7-25 13-16,-3 1-25 0,2 1-3 0,0-1-8 16,-1 1-8-16,1-2-34 0,1-1 15 15,-1-5-21-15,-1 3-4 0,0-4-19 0,2-1 14 16,-1-3-16-16,1 1-7 0,0-5 2 0,-4-5-45 16,1-1-11-16,1-3-2 0,-1-7-32 0,0-3-60 15,-1-3-30-15,-5 0-28 0,0 0-37 0,12-22-47 16,-5 7 20-16,-2-5-184 0,-1 1-62 15,-4-2 36-15,3 0 27 0,1-2 42 0,1 2-2 16,-3-1 23-16,-1 1 10 0,0 1 15 0</inkml:trace>
  <inkml:trace contextRef="#ctx0" brushRef="#br0" timeOffset="-16118.09">8343 16436 237 0,'0'0'373'0,"0"0"-63"0,2 2-30 0,0-1 6 16,0 4-9-16,8 4 3 0,1 3-34 0,-1 3 23 16,0 3-8-16,3 3-14 0,-1-2-14 15,1 3-31-15,-1 1-11 0,-3-1-21 0,0 0-2 16,-2 2-21-16,-1-2 2 0,-1-4-14 15,-1 0-4-15,-1 1-10 0,-1-9-3 0,-1-3-11 16,-1 3-13-16,0-10 0 0,0 0-18 0,0 7 6 16,0-7-15-16,0 0 2 0,-12 9-22 15,9-12 10-15,1-3-23 0,-2-8 1 16,-1-4-23-16,1-5-3 0,0 3-10 0,4-5-7 16,0 0-3-16,0 12-9 0,0-4-19 0,0-2-13 15,13-17-7-15,-7 20 7 0,0 3-62 0,4 1-23 16,-3 3-41-16,0 1-32 0,-2 3-45 0,1 2 26 15,0-1-236-15,0 2-29 0,-1 1 21 16,1 1 52-16,-1 0 41 0,-5 0-4 0,0 0 28 16,14 0 18-16,-2 0 13 0,11 12 0 15</inkml:trace>
  <inkml:trace contextRef="#ctx0" brushRef="#br0" timeOffset="-14575.48">8653 16600 413 0,'0'6'334'0,"-1"-1"-46"0,1-1-27 0,1 1-36 15,-1-2-7-15,0 1-12 0,1-2-31 16,-2 2-8-16,2-2-4 0,-1 0-17 0,1 2 14 16,1-2-19-16,-2-2-17 0,2 0-11 15,0 0-10-15,-1-4-13 0,1 1 14 0,0-3-36 0,5-6-11 16,-2 2 3-16,-2 0-15 0,-2 1 9 16,0 1-25-16,1 0 16 0,-2 1-16 15,0 2 13-15,0-1 14 0,0 6-16 0,0 0 13 16,0-6-18-16,0 6-6 0,0 0-7 0,-11-9 15 15,7 10-15-15,-1 3 3 0,-5 7-2 16,1 2-3-16,0 1 29 0,0 3 16 0,2 3 9 16,5-1 4-16,0-2 15 0,1 5-11 15,1-13 1-15,0 8-6 0,0-1-3 0,14 18-6 16,-6-19-2-16,2-2 2 0,4-1-17 0,0-3-2 16,2-3 3-16,3-4-12 0,-10-2 1 15,8 0-6-15,21-13-28 0,-16 2-27 0,-3-3-34 16,0-1-14-16,-1 0 6 0,-2-5-69 0,1 2-4 15,-4-3-1-15,-1-4-3 0,-4 3 2 16,1 0 33-16,-3 2-1 0,-2 2 14 0,-4 4 12 16,0 2 24-16,0 12-3 0,0-8 0 0,0 2 29 15,-12-4 15-15,6 10 8 0,1 0 22 16,-2 3 6-16,-4 7 11 0,-1-1-4 0,0 4 31 16,3 1 6-16,0 3 8 0,2-2 7 15,0 1 2-15,4 3-1 0,1-4 3 0,2-1-8 16,0-14-4-16,0 9-7 0,10 14 11 0,-3-15-18 15,-3-1 3-15,2 0-2 0,0-2-8 16,-1-3 3-16,2-1-10 0,0-2-7 0,0 1-1 16,16-14-19-16,-15 7-7 0,3-3-19 0,2-2-2 15,-2-3-34-15,-4-1 11 0,0 0-18 16,-2-1 11-16,-3 1 0 0,-1 4-9 0,2 3 23 16,-2 1 14-16,0 4-1 0,-1-3-8 0,0 6-2 15,0 1 8-15,-2 0 12 0,2 2 7 16,0 4 2-16,-1-3 24 0,2 3-7 0,-2 1 5 15,2 0-8-15,6 8 19 0,-3 1-7 0,3-1-10 16,1 0 7-16,3-4 1 0,0-1-5 16,1 2 5-16,2-5-1 0,2-4-3 0,-3-3 2 15,-3 0 0-15,5 0-17 0,18-11-19 16,-14 2-26-16,0-2-26 0,-2 2 4 0,2-2-19 16,-4-1-28-16,0 0-2 0,-2-4-18 0,2 1 16 15,-6 1-4-15,-1-1 3 0,-2 0 12 16,1-1 9-16,-7 4 17 0,0 2 8 0,0 10 7 15,0-8 37-15,0 3 9 0,0 5-9 0,-12-16 36 16,9 13 1-16,-1 1 14 0,0 1-3 16,-1 1 20-16,0 1 6 0,-8 7 21 0,2-1 0 15,0 7-5-15,4-1 5 0,-1 0 6 16,3 4-2-16,0 1 1 0,3 1 1 0,2 0-4 16,0-9-3-16,0 4-4 0,0 1-15 0,16 18 1 15,-10-18-1-15,3-2-4 0,0 1-10 0,-1-7 7 16,-1-2-6-16,3-3 2 0,-2-2-11 15,-8 0-9-15,10 0 0 0,13-17-15 0,-12 5-7 16,0-2-15-16,-3-6-6 0,1 0-14 0,-5-3-14 16,-1-5-13-16,-3-2-23 0,0 14 8 0,0-7-47 15,0-6 11-15,0 0 11 0,-13-34 0 16,10 29 7-16,-2 3 12 0,-1 2-6 0,-2-2 16 16,2 4 7-16,-1 2 9 0,0-1 12 15,-3 1 36-15,3 2-6 0,0 7 20 0,2-2-11 16,0 2 2-16,1 5 14 0,3 3-2 15,-2 5 0-15,0 3 19 0,3 0 16 0,0 0 11 16,-5 13 7-16,7 3-1 0,-2-5 12 0,0 8 11 16,0 5 12-16,10 30 12 0,-2-18 0 0,-1 0-8 15,4-2 3-15,1 2-7 0,3-2-18 16,1-2-6-16,1-1-5 0,1-4-14 0,1-1-15 16,-1-2 4-16,1-3-6 0,-1-5-1 0,0 1 2 15,0-3 2-15,-1-2-13 0,-2-7 9 16,-1-5-10-16,-14 0-2 0,23-9-7 0,-12-1-12 15,-2-5-20-15,-1-2-7 0,-2-2-11 16,-2-3 9-16,-1 3-1 0,-2-3 4 0,0 3 4 16,-1 10-3-16,0-2 0 0,0 2 1 0,0 1-8 15,0 1 5-15,0 7-2 0,-3-7 1 16,3 10 7-16,0 1 1 0,0 1 10 0,0 1 1 16,1 1 0-16,2 7 6 0,-3-5 7 15,12 16 7-15,-6-11 0 0,2-2-3 0,0 0 3 16,-2-4-1-16,1-2 1 0,-2-2-6 15,1-2-6-15,-1-2 16 0,-5 0-10 0,0 0-5 16,8 0 5-16,13-13 5 0,-9 1-13 16,3-2-4-16,-6-3-2 0,2-2 0 0,-2 2-6 15,1 1 13-15,0 3-16 0,-2 0 8 0,0 2-5 16,-1 3-1-16,-2 6-6 0,-1 0 12 16,-4 2-15-16,0 0 14 0,7 14 1 0,-3 3 0 15,-2 1-4-15,1 9 14 0,4 0-1 16,-2 1 7-16,0 3 0 0,-1 2 9 0,3 4 4 15,4 6-1-15,1 1-10 0,1 2 17 0,-1 0-24 16,-1-1 20-16,0-3-6 0,-4-3 9 16,-2-2-14-16,-2-7 33 0,-1 4-12 0,-2-19 2 15,0 3 9-15,-11 19 6 0,3-26-18 16,-2-7 13-16,2-7-6 0,-1 3 11 0,-20-19-25 16,12 1-7-16,2-3-10 0,0-5 14 0,3-1-9 15,1-2-9-15,3 3-16 0,2-2-2 16,2 0-20-16,4 5-26 0,0 12-26 0,0-4-26 15,0 1-12-15,16-15-39 0,-7 21 15 0,0 4-152 16,-2-1-48-16,0 0 32 0,3 4 27 16,-10 1 27-16,0 0-301 0,0 0 38 0,7 0 54 15,-7 0 28-15,6 15 17 0,-13-2 39 0,-4 8 45 16,-3 1 11-16,-1-1 14 0,-7 1 6 16</inkml:trace>
  <inkml:trace contextRef="#ctx0" brushRef="#br0" timeOffset="-13622.45">8615 17556 481 0,'-1'-5'354'0,"0"-2"-14"0,-4-5-44 16,0 2-20-16,1 3-7 0,0 2-7 0,0 2-31 16,-2 3-14-16,2 1-24 0,-2 3-23 15,-5 6 10-15,1 4-11 0,2 6-6 0,2 1 8 16,-1 4-9-16,2 4-11 0,1 0-12 15,-2 19 3-15,2-4-15 0,4-22-15 0,0 9-3 16,15 34-16-16,-10-33-10 0,9-10-4 0,4-2-4 16,3-4-16-16,7-8-32 0,5-6-3 0,-21-2-42 15,34-19-32-15,-9 8 4 0,-8-3-92 16,-2-1-22-16,-2 3-21 0,-2-6-22 0,0 1-23 16,-2-2-12-16,-1 1 21 0,-2 0-4 0,0 0 5 15,-3-1 36-15,0-1 18 0,-4 1 101 16,-2 1 29-16,0 2 31 0,-6-1 48 0,-2 7 2 15,3 0 25-15,-2 4 19 0,-2 6 0 16,0 0 9-16,0 0 21 0,0-8-11 0,-16 2 11 16,14 9-16-16,-3 0-8 0,1-1 3 0,-5 10 4 15,-2-2-6-15,4 4-5 0,2 1-3 0,0 0-14 16,2-3 1-16,2 0-10 0,1-12 0 0,0 9-3 16,0-2-3-16,0 0-9 0,11 6 3 15,-9-9-6-15,2-3-7 0,3 2 1 16,-2-3-14-16,0-1-19 0,6-6 2 0,-4 0-11 15,2 1-10-15,0-5-2 0,0 1-18 16,-1-4 8-16,2 4 5 0,-5 0 1 0,-1 5-7 16,-1 0 15-16,0 1 6 0,0 1-1 0,-1 2-15 15,0-2 0-15,0 3 9 0,-2 0 17 0,0 0 9 16,0 0 1-16,12 24 7 0,-4-12-1 16,-2 1 6-16,2 2-1 0,1-1 4 0,-2-2 8 15,2-2-1-15,0 1-16 0,-1-6 7 16,1 0 9-16,-3-3-11 0,0-1-2 0,-6-1 9 15,7 0-14-15,15-10 0 0,-8 1 0 0,0-4-10 16,-1-1-18-16,0-3-16 0,0-1-7 16,-4 2-10-16,0-2-17 0,-2 3-6 0,-1 1 15 15,-2-3-15-15,-3 0-6 0,-1 8 25 0,0-1 5 16,0-5 4-16,-13-16-21 0,5 14 15 16,-2 2 3-16,1 1 1 0,-5-1 5 0,2 0-3 15,1 2 11-15,-1 3 9 0,1-3 9 16,2 6 4-16,-1-5-11 0,3 3 30 0,1 4-1 15,2 2 2-15,1 0-6 0,0-1 2 0,1 2-5 16,-1 2 4-16,3 0 7 0,0 0 12 16,0 0-1-16,-2 14 6 0,6 2 16 0,2 3-4 15,-2 2 0-15,3 5 5 0,1-1-7 0,3-1 5 16,-1 0-6-16,1 0-2 0,2 1-14 16,-1-2 5-16,0-1-7 0,-1 2-30 0,2-4-30 15,2-1-23-15,-2-1-26 0,-1-2 7 16,-4-6-113-16,-1-4-60 0,2-3-56 0,-9-3 29 15,0 0-256-15,6 0 15 0,-6 0 40 0,17-11 14 16,-14 6 33-16,0 0 61 0,5-10 15 16,0 3 6-16,0-2 11 0,2 0-7 0</inkml:trace>
  <inkml:trace contextRef="#ctx0" brushRef="#br0" timeOffset="-12810.24">9470 17556 688 0,'0'-5'429'0,"1"-2"-68"16,-2 4 30-16,0 1-26 0,-1-1-43 15,-1 0-33-15,-1 2-20 0,-2 1-23 0,1 1-29 16,-10 7-16-16,4 0-11 0,1 5-20 16,2 2-13-16,1 2-18 0,0 5-21 15,3 0 5-15,2 1 12 0,1 0-17 0,1-13-8 16,0 7 7-16,12 21-12 0,-3-21-9 0,0 8-7 16,7-6-22-16,2-5 12 0,-3-7-23 0,-2-3 14 15,-6-4-8-15,3 0-3 0,3 0-20 16,20-18 1-16,-13 7-28 0,-5-2-2 0,-2-4-19 15,-1-4-16-15,-1 2 3 0,-1-1 2 16,-2 4-2-16,-2-2 4 0,0-1-10 0,-3 4 4 16,1 0 9-16,-2 3-5 0,-2 3 8 0,2-1-12 15,-2 7 10-15,2-2-4 0,-2 2-2 16,0 2-6-16,0-2 10 0,2 3 14 0,-2 0-5 16,0 0 15-16,0 7-7 0,1-3 14 0,-1 0 1 15,1 3 9-15,0 0-1 0,2 8 7 16,-3-6 3-16,9 12-15 0,-3-8 2 0,-1-2 4 15,1 3-5-15,-1-5-5 0,1-3 7 16,-2-2 13-16,3 1-9 0,-1-5-3 0,-6 0 0 16,10 0-7-16,12-12-6 0,-6 7 3 0,-7-1-7 15,0-3-3-15,1-3-15 0,-3 0-3 16,-1-2 4-16,-1 2-2 0,0-2-2 0,-3 6 9 16,0 0 1-16,-1-1 5 0,1 4-4 0,-1-1-4 15,-1 5-3-15,1-4-3 0,-1 5-11 0,0 0 8 16,-1-3 7-16,2 4 3 0,-1 0-11 0,1 5 21 15,-1-2-1-15,1 0 7 0,0 2-8 16,1 13 7-16,3-2 10 0,2-1 0 16,0 2-4-16,2-5-4 0,0 3 16 0,0-4-4 15,5 0 2-15,-3-4 2 0,-1-3-2 0,4 4-3 16,-14-9-17-16,10 0 18 0,0 0-10 0,14-17-5 16,-11 5 7-16,-3 0-14 0,1-5-7 15,-1 0-5-15,-2-4-17 0,-2-1 1 0,1 0-21 16,-4 0 12-16,-1-3-6 0,-2-1-6 15,0 2 3-15,0 11 9 0,0-7 7 0,0 0-6 16,-16-23 10-16,10 25 0 0,2-1 8 16,-1 2-8-16,-2 8 15 0,3 0 0 0,0 1-9 15,-5-2 3-15,4 6 5 0,2-2 4 0,-2 2 14 16,2 2-9-16,0 1 7 0,3 1-1 16,0 0 16-16,0 0 8 0,-9 13-4 0,9-5 15 15,-2 13-11-15,2 2 9 0,0-10 3 0,0 6 18 16,0 8-3-16,15 26 3 0,-9-20-4 0,1-4-21 15,3 0 12-15,0-4-9 0,2 2-1 16,-2-3-16-16,2-3-37 0,-2-1-14 0,0-1-16 16,1-7-43-16,0-1-48 0,-1-7 12 0,-2-4-143 15,-8 0-80-15,7 0 29 0,11-17-256 16,-10 2 47-16,-1 1 40 0,-2-3 29 0,-5 7 40 16,0-4 29-16,0-3 25 0,13-21 18 15,-10 23 15-15,-1-3 6 0</inkml:trace>
  <inkml:trace contextRef="#ctx0" brushRef="#br0" timeOffset="-12628.77">10032 17541 547 0,'-4'0'490'16,"1"0"-87"-16,1 3-54 0,0-3-9 0,0 0-30 16,1 0-43-16,2-3-24 0,1 2-37 15,0-2-11-15,2-1-61 0,12-3-13 0,-4-4-86 16,2 4-38-16,-4-3-67 0,5 0-103 0,-2 3 15 15,0 0-314-15,-1 2 33 0,-3 2 30 16,5-3 57-16,-4 2 6 0,0 2 25 16,0 0 23-16</inkml:trace>
  <inkml:trace contextRef="#ctx0" brushRef="#br0" timeOffset="-11955.98">10207 17526 806 0,'-2'5'324'0,"0"-2"-29"0,1 0 3 0,-1 1-64 16,2-1-19-16,-1-1-22 0,2 1 5 0,-1-3-1 16,2 2-22-16,0-4-14 0,0 2-17 15,1-3-10-15,-1 1 2 0,3-1-36 0,5-7-1 16,-2-2-15-16,-1 1 5 0,0-2-10 16,-2-1-6-16,-1 2-4 0,-1 3-7 0,-2 1-6 15,0 1-6-15,0 0-6 0,-1 3-10 0,1 0 9 16,-1 4-7-16,0 0-11 0,-4-3 8 0,2 6-1 15,0 1-17-15,1 2 4 0,-1 0 17 16,2 2 3-16,2 11-13 0,-2-9-4 0,0 2 12 16,0 4-19-16,15 14 14 0,-6-15 0 15,-1 2 1-15,1-3-11 0,3-2 21 0,-2-2-15 16,1-8-1-16,-11-2 4 0,11 0 6 16,14-12-5-16,-10 3-21 0,1-4-1 0,-1 1-21 0,-2-4 10 15,2 0-18-15,-4 1-24 0,2 1 3 16,-5 1-4-16,-1 1-13 0,-2-1 20 0,-1 3 4 15,-1 3 4-15,-1 2 7 0,-2 1 2 16,0 4 3-16,0 0 1 0,0 0 4 0,0 0 0 16,-6-3 2-16,5 4 3 0,0 1 2 15,-1 2 12-15,1 1-4 0,0-2 22 0,1 4-6 16,0-3 7-16,1 0 3 0,0 2 9 0,2-1-4 16,2-2-20-16,6 4 2 0,0 3 12 15,-2-5-1-15,0-5-10 0,-9 0-4 0,12 0 0 16,13-13-6-16,-12 6 13 0,-1-2-30 0,-3-3 14 15,1-1-30-15,0 1 0 0,-3-5 4 16,-3 0 21-16,-1-2-1 0,-1-3-33 0,2-2-3 16,-4 10 4-16,0-6-12 0,-16-28 9 0,9 19 36 15,-1-3-19-15,-4 6 10 0,3 0 3 0,-3 2 0 16,1-1 0-16,0 8 49 0,1 1 5 0,3 7-11 16,2 2-8-16,-1 7 8 0,6 0 13 15,0 0 0-15,-12 13 10 0,12 3-8 0,0-5 22 16,0 7-9-16,0 4 7 0,14 29-3 0,-7-26-9 15,1 3-5-15,2-1-8 0,-2 3-9 16,1-5-24-16,1 0-44 0,-1 0-37 0,1-4 9 16,-2-1-168-16,3-4 22 0,-5-2-347 0,-2-4 43 15,-1-3 7-15,-1-2 39 0,0-2 31 16,-1 0 28-16,4-3 42 0,0 0 50 0,1 0 26 16,1 0-22-16</inkml:trace>
  <inkml:trace contextRef="#ctx0" brushRef="#br0" timeOffset="-11796.55">10897 17411 242 0,'5'-5'763'0,"-1"3"-164"16,-2-1-84-16,4 0-45 0,6-6-60 0,-3 2-62 15,-2 2-43-15,1 1-45 0,-2-1-80 0,-1-1-80 16,0 4-10-16,-2 0-230 0,1-3 12 16,-2 3-374-16,-2 2 10 0,0 0 63 0,-3 1 26 15,-1 0 20-15,-10 8 31 0,-3 2 14 0,2-3 22 16,-1 5 46-16</inkml:trace>
  <inkml:trace contextRef="#ctx0" brushRef="#br0" timeOffset="-10981.87">9693 18224 943 0,'3'-8'332'15,"-3"3"-40"-15,6-4-18 0,-2-3-56 0,4 1 24 16,4 0-32-16,3 3-32 0,0 1-16 0,3 1-18 15,4 6-16-15,-11 0 4 0,6 0-22 0,23 18-6 16,-24 1-15-16,1-1-9 0,-1 3 38 16,-4 1-30-16,-4 0-10 0,-1 2 7 15,-2 0-4-15,-1-2 0 0,-3-4-5 0,-1-9 3 16,0 6-16-16,-15 16-15 0,9-17 4 0,1-1 0 16,-1-5-9-16,0-2 3 0,-1-4-10 15,-1 1-3-15,2-1-9 0,0-2 16 0,6 0-21 16,0 0-8-16,0 0 5 0,-9-13-10 0,11 6 6 15,0-1-15-15,6 1 8 0,-1-1-25 0,1 1 14 16,7 3 12-16,-4 3-12 0,1-4 25 16,2 5-17-16,-1 0 9 0,-5 0-11 0,13 14-28 15,-7-9 35-15,-1 2-8 0,-2 7-3 0,0 2 4 16,0-4 24-16,-2 5 0 0,-2-1 13 0,-3 1-4 16,-2 0 5-16,-1 3-2 0,-3-4 0 15,-1-3 6-15,-5 2-16 0,-2 1 13 16,-4 1-25-16,-6-5-33 0,9 1 1 0,-4-6-119 15,-3-4-43-15,-4-1-86 0,0-3 28 0,10 0-307 16,-8-3 52-16,7-2 37 0,5-2 33 0,0-2 37 16,5-1 24-16,6-3 34 0,1-1 19 15,6-1-26-15,-1 0 41 0</inkml:trace>
  <inkml:trace contextRef="#ctx0" brushRef="#br0" timeOffset="-10816.42">10283 18358 306 0,'15'0'468'0,"3"0"-57"15,-4 11-59-15,0 0-34 0,-3 2-40 0,-5 2-6 16,-1 9-31-16,-3-3-29 0,-2-1-10 16,-3 3-37-16,1-7-18 0,-2 3-73 0,-4-2-80 15,0 0-51-15,2-3-54 0,1-2 11 0,1-2-290 16,4-5-48-16,0 1 65 0,-1-6-6 0,3-3 40 16,-2 0 7-16,4-5 10 0,-2-9-3 0</inkml:trace>
  <inkml:trace contextRef="#ctx0" brushRef="#br0" timeOffset="-10345.68">10400 18169 625 0,'-14'-8'423'0,"5"-3"-51"0,2 2-73 16,-1-3-9-16,4-2-53 0,2-1-14 0,2 7-11 15,0-6-24-15,12-15-20 0,-4 15 12 16,4 3-20-16,1 3-14 0,1-2-18 0,4 6-15 16,-3 4-38-16,-6 0 2 0,17 13 12 0,-7-3-9 15,-1 3 1-15,-3 4-31 0,0 1-11 0,-2 1 25 16,-4 2-32-16,0 2 15 0,-4-3 3 0,-1 3-14 16,-3-4 10-16,-1-11-2 0,0 5-11 15,0 2 0-15,-14 14 9 0,6-18-15 16,-1-3 11-16,0 2 0 0,-3-2 2 0,6-4-21 15,-4 0 19-15,-1-4-21 0,11 0-2 0,-8 0-1 16,8 0 6-16,-9 0-12 0,9 0 2 0,-8-2-1 16,10 0 2-16,2-2-9 0,-4 1 6 15,6-2-2-15,1 3-8 0,1 1-2 0,2-3 21 16,3 1-22-16,1 1 1 0,0 2-13 16,-7 0 0-16,15 10 22 0,-8-3-18 0,1 0-12 15,-2 3-21-15,0 3 6 0,-5 2-32 16,1 2 3-16,-7-4-18 0,-1 2-18 0,7 3-4 15,-8-11 20-15,0 5-15 0,-18 20-11 0,6-11-13 16,-6-4-14-16,-7-1-14 0,-3 2 15 0,0-1-139 16,-6-2-110-16,1-1-50 0,0 1 54 15,2-1 25-15,1-1-7 0,-6-2 26 0,4 2 29 16,0-4 2-16</inkml:trace>
  <inkml:trace contextRef="#ctx0" brushRef="#br0" timeOffset="-9949.12">9566 18198 589 0,'-3'1'346'0,"-2"-1"-69"15,-1 3-10-15,-8 4-45 0,8 6-18 16,0-1-14-16,2 7 23 0,1 2-33 0,-2 4 16 16,2 1-22-16,0 8 16 0,1 4 0 0,0 1-9 15,1-1-12-15,1-16 4 0,0 8-17 16,17 45 4-16,-5-34-16 0,6 7-2 0,3-4-37 15,4 2 10-15,5-2-20 0,1-1-7 0,1-7-1 16,-1-2-43-16,1-6-45 0,0-7-32 0,5-1 3 16,-5-11-134-16,-2-8-66 0,-15-1 23 0,35-10-245 15,-14-1-50-15,1-6 28 0,2-1 65 16,0-5-1-16,1-1 58 0,-3 0 25 0,-2-5 21 16,0 0-5-16,3-3 31 0</inkml:trace>
  <inkml:trace contextRef="#ctx0" brushRef="#br0" timeOffset="-9644.31">10692 17790 306 0,'15'-7'499'0,"3"4"-89"0,2 2-63 0,4 1 50 16,-12 0-56-16,26 11-22 0,-13-1-55 0,11 14-35 16,-1 4-13-16,-6 5-19 0,-3 1-6 0,-3 7-39 15,-2 1-10-15,-5 4 0 0,0 3-28 16,-10 2-11-16,-2 0-50 0,-4-24-29 0,0 14-3 16,-14 61-36-16,0-47-39 0,0-1-42 15,-5-1-31-15,-1-7-43 0,-2 1 17 0,-7-2-237 16,-1-6-78-16,-1-5 17 0,0-3 31 15,0-5 29-15,-5-3 23 0,6-7 55 0,1-5-3 16,-3-3 6-16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5T11:38:54.1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854 516 334 0,'0'0'46'0,"0"0"-5"0,0 0-50 16,0 0 22-16,0 0-52 0,0 0-10 0,0 0 7 15,0 0-19-15</inkml:trace>
  <inkml:trace contextRef="#ctx0" brushRef="#br0" timeOffset="125.33">854 516 236 0,'0'0'112'16,"0"0"1"-16,0 0-14 0,0 0-10 0,0 0 8 16,0 0-11-16,14 0-11 0,-14 0-6 15,0 0 5-15,0 0 17 0,0 0-32 0,0 0 4 16,0 0-14-16,0 0-8 0,0 0-3 0,0 0-4 16,0 0-74-16,0 0-100 0,0 0-92 15,0 0-54-15,0 0-38 0</inkml:trace>
  <inkml:trace contextRef="#ctx0" brushRef="#br0" timeOffset="1099.42">1030 502 283 0,'0'0'323'0,"0"0"-47"0,-14 0-30 0,14 0 16 16,0 0-45-16,0 0 9 0,0 0-13 15,0 0-20-15,-24-6-13 0,22 4 30 0,2-4-56 16,0 1 5-16,0-2-28 0,0 0-13 0,4-2-14 16,1 5-6-16,1-1-2 0,1 0-8 15,2 4-1-15,2 0-44 0,-2 2 15 0,9 3-21 16,-7 0 31-16,3 3-32 0,-3 1 6 0,-4 0 4 15,4 1-6-15,-2 2-3 0,0-1 3 0,-5 1-14 16,-2-2-3-16,4 1 22 0,-4-1-5 16,0-1-4-16,4-1-3 0,-10 0-5 0,2-4-2 15,2 4-20-15,-2 0 1 0,-2 1 3 16,0-6 8-16,0 3 15 0,1-2-3 0,-3 1-2 16,0 0-30-16,1-4 0 0,3 8-10 0,-3-9 3 15,2 5 18-15,1-4 0 0,0-3 0 16,2 4-3-16,3 1-45 0,0 0 2 0,3 3 3 15,5 1 39-15,-7 3-36 0,5-3 35 16,1 2-2-16,0 2-30 0,-1 1 1 0,3 2-11 16,-3 0 15-16,-1 1 21 0,0 2-3 0,-1-3 1 15,4 1 0-15,-7 2 0 0,0-2 36 0,-4 0-2 16,0-2-19-16,0-12 0 0,0 9 54 16,0 0-24-16,0 2 18 0,-13 11-4 0,6-13 5 15,-4-1-10-15,0-1-3 0,-2 2-13 16,-1-9 0-16,0 1-3 0,-1 6-5 0,2-4-6 15,-2-2-16-15,3-1-42 0,12 0 4 0,-12 0-73 16,-12-19-28-16,16 15-65 0,4-4-45 0,4 1 23 16,0-3 19-16,0 10 18 0,0-8-271 0,0 0 22 15,16 0 30-15,-7 1 59 0,2 1 7 16,3-2 18-16,-1 3-2 0,3 2 31 0</inkml:trace>
  <inkml:trace contextRef="#ctx0" brushRef="#br0" timeOffset="1288.93">1444 840 858 0,'10'8'402'0,"-10"2"-58"16,0 2 29-16,-3 0-38 0,3-12-43 15,-10 20-11-15,3-7-45 0,-1-2-23 16,-1 1-17-16,-3 2-13 0,-1-1-42 0,1-1-29 0,3 0-10 16,-6-2-138-16,3 0-83 0,1-3-43 15,7 1 15-15,-8-1-272 0,6-1-9 0,6-6 17 16,0 0 1-16,-3-9 43 0,4 2 43 0,1-1-18 15,12-4 49-15,3-3 0 0</inkml:trace>
  <inkml:trace contextRef="#ctx0" brushRef="#br0" timeOffset="1842.4">1614 614 229 0,'-6'-5'499'0,"1"2"-107"0,-7-1 15 16,3 0-32-16,3 7-24 0,-3-9-53 16,-2 0-17-16,8 1-12 0,1-5-36 0,2 3-6 15,-6 3-26-15,6 1-9 0,2-2-29 0,0 3-19 16,0-3-17-16,0 3-15 0,5 0-1 16,1-1-25-16,0 3-4 0,3 0 2 0,0 0-19 15,2 4-12-15,2-1 4 0,-2 4-18 16,3 1 3-16,-1 6-5 0,-2 0-4 0,-3-4-8 15,0-1-4-15,-2 4-10 0,-1-1 6 0,-1 0-19 16,-5 0 21-16,-1-2-9 0,0-1-22 0,-2 1 15 16,1-2 1-16,-3 0 2 0,-1 1-8 15,0-7-9-15,-4 5 22 0,-1 1-19 16,4-6 12-16,-1 3 1 0,3-2-2 0,-4-1 7 16,1 0-8-16,1 0 5 0,3 1-12 0,0 0 2 15,-1-6 7-15,6 5-7 0,0-1 3 0,-2-1-8 16,2 3-5-16,-1-5-17 0,2 8 15 15,3-6-11-15,0 1-1 0,1 1 3 0,2 2 8 16,2 4-14-16,-2 0 16 0,2-2-16 0,-1 8 16 16,1-6-8-16,-4 2 18 0,-1 1-6 15,2-1 7-15,-5 0-7 0,-2 2 9 0,1-4 5 16,0 3 2-16,-2-11-3 0,0 10 6 0,-16 9 9 16,12-11-4-16,-5 0-6 0,-2 2 8 15,-3-7 0-15,3 5-4 0,-3 0 4 0,-1-2-1 16,-2-2 0-16,0 0-4 0,-4-4-34 0,13 0-37 15,-2 0 7-15,1 0-81 0,-10-12-48 16,10-3-56-16,4 7 27 0,1-4-209 0,4 5-69 16,0-3 43-16,10-14 6 0,0 7 25 15,-3 5 45-15,6-1 38 0,5 1 4 0,5 1 0 16,-4-4 38-16</inkml:trace>
  <inkml:trace contextRef="#ctx0" brushRef="#br0" timeOffset="2161.25">1832 360 397 0,'-2'-2'351'0,"6"4"-31"0,3 1-47 0,0 4-29 16,4 4 15-16,2 6 12 0,3 1-42 0,0 5-24 15,2 8 14-15,3-2-9 0,0 8-7 16,1 1-9-16,1 4-27 0,0 6-1 0,-2-4-6 16,-6-3-19-16,1 4-5 0,-7-5-17 0,-1-4 1 15,-6 0-21-15,-2-19-13 0,0 9-15 16,-19 34-31-16,5-29-46 0,-4 3 1 0,-6 0-84 16,-5 1-49-16,-1-10-41 0,-1 1-47 0,3-10 21 15,-3 5 19-15,-2-2 15 0,-5 0-309 16,-1-3 41-16,-3 0 44 0,-6-1 32 0,-1-3-10 15,-1 2 57-15,-33 8-14 0,9-10 42 0</inkml:trace>
  <inkml:trace contextRef="#ctx0" brushRef="#br0" timeOffset="2700.68">858 251 237 0,'0'-11'337'0,"1"2"-42"0,-1 4 0 0,0-1-13 15,-2 1-23-15,1 3-34 0,-3 4-5 16,0-2-4-16,-3 7-53 0,-4-1 10 0,-2 4-9 15,2 0-17-15,-6 5-16 0,1-1-1 0,-1 3-8 16,1 1-13-16,2 0 15 0,-2 4-7 16,3 3-23-16,-3-1-1 0,-1 2 12 0,1 3-11 15,2 3-25-15,0 4 14 0,1 5 3 0,0 0-18 16,4 5 0-16,0-2 11 0,2 4-19 0,3-1-3 16,4 0-14-16,0-25-7 0,0 12 4 15,15 44-44-15,-10-35-11 0,17-5 1 0,3-1-35 16,6-2-49-16,8-6-40 0,8-2-5 0,6-2-23 15,4-7-15-15,-3-2 16 0,-2-7-155 16,-4-3-128-16,4 3 23 0,3-4-1 0,6 2 42 16,3-4 9-16,35-3 62 0,-51 0-26 15,23 0 34-15</inkml:trace>
  <inkml:trace contextRef="#ctx0" brushRef="#br0" timeOffset="4030.25">2947 576 771 0,'0'0'269'0,"0"0"-8"16,-7 12-14-16,10 6 3 0,1-1-14 0,1 2-29 16,-1 8 19-16,2-5-23 0,0-1-40 0,-3 4-19 15,3 1-14-15,-3-4-3 0,1-5-14 16,-2 1 23-16,-2-2-31 0,2-1-11 0,-1-6-50 16,2 2-78-16,2-5-38 0,-5-6-58 0,-5 5 13 15,-1-6-345-15,4-3 33 0,-1 2 32 16,-3-8 17-16,2-1 23 0,-2-1 25 0,-2-4 30 15,1 1 36-15</inkml:trace>
  <inkml:trace contextRef="#ctx0" brushRef="#br0" timeOffset="4249.46">2774 701 269 0,'-1'-5'518'0,"1"7"-110"16,-1-4-30-16,2 2 4 0,1 0-47 15,2 2-26-15,2-4-19 0,0 4-24 0,7-4-24 16,4 0-23-16,4-1-36 0,0-2-28 16,4 3-50-16,2-1-10 0,-2-1-140 0,3 2-54 15,2-2-56-15,-4 0 13 0,-6 4-362 16,1-5 44-16,-3 4 32 0,2-1 40 0,-2 2 32 16,1-3 29-16,2-1 20 0,5 1 15 0,-1 0 23 15</inkml:trace>
  <inkml:trace contextRef="#ctx0" brushRef="#br0" timeOffset="4894.17">3706 442 585 0,'-2'-3'355'0,"-1"0"-55"16,6 1-26-16,-6-2-35 0,-2 2 26 0,5-4-29 15,-1-3-28-15,3-1-23 0,1 2 4 0,-1 5-40 16,4-5-14-16,1-2 34 0,2 3-32 15,1 0-14-15,3 3-15 0,1 0 7 0,2 4-12 16,3 3-12-16,0 1-15 0,1 4-21 0,-3 2 16 16,0 4-19-16,-1 5-13 0,-1-2-4 15,0 0 11-15,-5 2 0 0,1 0 1 0,-4 0 6 16,-3-3-35-16,-1 3 7 0,1 0 6 0,-4-5-3 16,2 1-4-16,-2-15-18 0,0 10 18 0,0-2-3 15,0-1 9-15,0 0-35 0,-15 3 2 0,6-12 18 16,2 2 3-16,-1-1 12 0,-2-1-19 15,2-1 11-15,0-1-23 0,0 1-6 0,2 1-16 16,1-1 4-16,1-4 0 0,-1 2 3 16,9 2 1-16,-6-3-13 0,2 4 5 0,0 1-15 15,6-4-10-15,-2 2 34 0,-1 3-16 0,3 3 22 16,4-3-26-16,0 0 32 0,-7 5-32 16,8 0 13-16,-1 2 2 0,1 1 5 0,0-1-8 15,-2 2 6-15,3 3 10 0,-4-4 10 16,-1 3-8-16,-2 0 1 0,0-1 1 0,-3 0-1 15,-4-2 27-15,2 0 9 0,0 2-7 0,-5-1-3 16,-2 1-5-16,-1 1 18 0,-3-1-7 16,-4-3-28-16,2 3 21 0,-1-3-18 0,-3 1 11 15,-3-2-1-15,-1-2-1 0,5 6-62 0,-3-3-34 16,3-6-4-16,7-1-45 0,-2 0-45 16,-1 0-34-16,-9-9 19 0,17 2-293 0,2 0 51 15,4-2 22-15,4-1 26 0,2 1 8 0,5-2 25 16,0 0 18-16,5-2 40 0</inkml:trace>
  <inkml:trace contextRef="#ctx0" brushRef="#br0" timeOffset="5080.17">4287 684 964 0,'3'12'350'0,"-5"1"-48"0,1 0 46 15,1-5-23-15,-11 15-57 0,5-6-16 16,-2 0-38-16,-1 1-24 0,0-3-27 0,1 1-20 15,-1-3-112-15,2-4-64 0,-1-2-63 16,2 0-76-16,1-3 18 0,2 0-275 0,2-4 32 16,1 0 19-16,5-2 43 0,6-7 7 0,6 3 40 15,2-6-24-15</inkml:trace>
  <inkml:trace contextRef="#ctx0" brushRef="#br0" timeOffset="5565.6">4429 456 980 0,'-6'-7'472'15,"2"0"-25"-15,0 0-74 0,1 3-18 16,2-3-34-16,1 1-31 0,1 5-21 0,0 0-36 16,-1-2-32-16,1 0-16 0,5 3-26 15,0 6-12-15,3-4-21 0,2 4-9 0,3 1-11 16,-1 6-16-16,2 4-16 0,-2-2-8 0,-1 2-2 15,-1-2-26-15,-3 1 2 0,-1 3-4 16,-1-4-11-16,-3 1 4 0,-3-1-16 0,2-5 8 16,-2 0-7-16,-1-5-2 0,1-5-1 15,0 9 1-15,0-4-11 0,-14 5 8 0,12-10-2 16,-2 0 7-16,0-3-10 0,0 1 11 0,0-3-7 16,-2 0-10-16,2 2 17 0,1-3-10 15,2 1 3-15,0 1-2 0,2 0-3 0,-1 1-11 16,1-1-11-16,0 4 16 0,3 0-18 0,0 2-3 15,3 1 6-15,0-1 9 0,2 2-8 16,4-3 4-16,-1 7-7 0,3 1 16 0,-3 0-5 16,-2 2 1-16,3 5-16 0,-3-4 18 0,-1 1 14 15,-1-1-5-15,-2 0 0 0,-1-2 2 16,-1 2-4-16,-3-3 15 0,-1-9-7 0,0 9 7 16,-10 11-19-16,-2-7 18 0,-4-3-7 0,-3-2 3 15,-5-1-29-15,1 0 3 0,-5 2-124 16,1-4-16-16,-6 1-64 0,-3-3-31 0,4-1 25 15,-2 1-316-15,6-2 39 0,-4-1 36 0,17 0 34 16,-6 0 49-16,-22-11 26 0,23 6 14 0,3-2 38 16,0-2 31-16,-5-2-62 0</inkml:trace>
  <inkml:trace contextRef="#ctx0" brushRef="#br0" timeOffset="6013.31">3452 199 567 0,'-8'6'358'16,"-3"3"-51"-16,2 5-16 0,-2 1-9 0,-1 5-32 16,3 3 5-16,-1 3-27 0,-1 3-40 15,-1 3-8-15,4 1-21 0,-3 5 14 0,1 1 5 16,0 0 0-16,1 7-17 0,-2 0-3 0,3 4-13 15,4 1-17-15,1 0-8 0,2 0-6 16,0-3-33-16,1-21 4 0,18 50-11 0,-2-31-23 16,4-5-41-16,6-1 0 0,5-2-41 0,-1-12-39 15,1-6-22-15,1-3-28 0,4-3-4 0,3-2-35 16,6-1-51-16,-1-3 19 0,31 0-213 16,-3-3-51-16,-4-3 39 0,-34-2 10 0,74-9 52 15,-47-1 15-15,3-2 24 0,1-5 46 16,1-1 10-16</inkml:trace>
  <inkml:trace contextRef="#ctx0" brushRef="#br0" timeOffset="6426.89">5252 19 911 0,'25'9'385'16,"4"1"-65"-16,1 11-22 0,2 1-37 0,-1 3 52 15,2 6-28-15,4 2-22 0,-7 7-12 0,0 2-29 16,-1 3-16-16,-1 3-12 0,-1 2-24 16,-7-3-5-16,-2 4-7 0,-2-4-25 0,-8 3-1 15,-5-5-13-15,-3-23-8 0,0 9-19 16,-12 40-5-16,4-33-6 0,-8-1-28 0,-4-4-18 16,-4 1-26-16,-1-4-37 0,-3 1 2 0,-4-4-139 15,-3 0-45-15,-2-1-61 0,1-2 27 0,-3-5-300 16,-2 1 64-16,3-4 35 0,-3-3 34 15,5-3 27-15,8-2 26 0,1-5 17 0,-5 0 27 16,17-3 49-16,-5 0-45 0</inkml:trace>
  <inkml:trace contextRef="#ctx0" brushRef="#br0" timeOffset="10434.39">837 1976 351 0,'-14'0'364'16,"14"0"-47"-16,0 0-8 0,0 0-29 0,0 0-8 15,0 0-27-15,0 0-13 0,0 0-20 0,-13 0-25 16,13 0 61-16,0 0-12 0,0 0-28 0,0 0-13 16,0 0-27-16,0 0-11 0,0 0-25 15,0 0 0-15,0 0-25 0,0 0-7 0,0 0-26 16,11 14 9-16,0-10-9 0,0 2-12 15,2 6-11-15,2-1 3 0,-2 7-18 0,3 3-6 16,-3-1 10-16,1 4-5 0,-1 3 1 0,-4-1-14 16,3 0 9-16,-4-1-6 0,-4 0 8 15,3-3-18-15,-1 0 13 0,0-1-12 0,-2-4 6 16,-1 0-11-16,-3-5-2 0,1-2-21 16,0-3-19-16,-1-7-15 0,0 10 3 0,0-3-55 15,0-7-46-15,0 0-22 0,-3 9-41 0,-1-12-48 16,4 3 21-16,-4-9-155 0,0 2-109 15,4-1 77-15,2-2 14 0,-2 10 33 0,0-11 44 16,0 0-27-16,0 2 37 0,0-2 34 0</inkml:trace>
  <inkml:trace contextRef="#ctx0" brushRef="#br0" timeOffset="10707.12">917 2171 843 0,'0'-2'339'0,"-4"2"-16"0,0-2-7 0,-1 2-29 16,3 0-35-16,-3 2 6 0,-2-2-20 16,3 0-20-16,-1 1-22 0,-3 3-23 0,3 3 1 15,-2 0-36-15,0 1 1 0,-1 1-21 0,-4 3 10 16,1 5-14-16,0 0-16 0,-3 1-8 16,-1 2 3-16,-2 1 0 0,3-3-30 0,0 3-8 15,-4 3 0-15,4-1-3 0,3-2-9 16,-5-1-27-16,5-5-31 0,2 0 1 0,-1-3-93 15,4-3-27-15,6-3-48 0,-4-6-51 0,4 0 22 16,2-13-296-16,2 4 25 0,1-4 43 16,4-2 31-16,6-3 47 0,-3-3 32 0,1 7-4 15,2 0 1-15,-5 2 58 0</inkml:trace>
  <inkml:trace contextRef="#ctx0" brushRef="#br0" timeOffset="11102.66">1633 2081 688 0,'0'1'349'0,"0"1"-6"16,-1-1-43-16,2 0-3 0,-2 0-38 0,1-1 20 0,1 2-19 15,-1-2-13-15,2 0-31 0,-2 0-25 16,3 3 13-16,0-3-12 0,2 0-4 0,0 2 2 16,3 0-22-16,9 1-2 0,2 2-30 0,-3-3-7 15,4 2-19-15,-1 2-13 0,-1-2-11 16,2-1-1-16,-3 1-26 0,1-1-40 15,-1 0-41-15,-7-1-29 0,1 1 6 0,-1-2-99 16,-4 0-40-16,0 0-21 0,-3-1-34 0,1 1 23 16,-4-1-190-16,0 0-85 0,0 0 35 0,0-1 23 15,-2 0 34-15,-2 1 27 0,-1 0 25 16,1 0 24-16,-1 2 26 0,-4 0-9 0</inkml:trace>
  <inkml:trace contextRef="#ctx0" brushRef="#br0" timeOffset="11327.43">1651 2254 350 0,'-2'3'442'0,"1"1"-11"0,1-1-65 0,0 0 19 15,0 1-15-15,2-4-22 0,0 3-10 16,5 1-31-16,-4-2-17 0,9 6-24 0,-2-2-33 16,1-3-38-16,-2-1-10 0,10 1-27 15,-2 0-17-15,-1 1-36 0,-4-3-29 0,0 0-35 16,-3 0-62-16,0-1 1 0,-2 2-87 0,-7-2-58 15,0 0-58-15,9 0-36 0,-2 0 23 16,-7 0-262-16,7 0 41 0,-7 0 45 0,8 0 9 16,0 0 28-16,-8 0-8 0,15 10 26 15,-9-9 58-15,1 1 10 0</inkml:trace>
  <inkml:trace contextRef="#ctx0" brushRef="#br0" timeOffset="24509.68">2326 2048 945 0,'0'0'314'16,"0"-12"-13"-16,0 12-9 0,0 0-52 0,0 0 3 15,0 0-24-15,0-14-25 0,0 14 18 16,6-17-17-16,-6 14-21 0,0-1-15 0,2 1-17 16,0-1-36-16,1 1 6 0,0 0-12 15,2 1-14-15,0 0-9 0,3 1-8 0,-1 0-22 16,1 2 6-16,3-1-1 0,2 0 6 0,18 15-34 16,-18-8 2-16,1 0 2 0,-2 1 3 15,-3-1-25-15,-3 0 17 0,-4 1 6 16,0-1-8-16,0 0 0 0,-1-1-13 0,0-1 16 15,-1-5-24-15,0 0 34 0,0 9-22 0,0-2-8 16,-15 9 9-16,8-7 17 0,0-4-6 16,2-1-17-16,1 1 2 0,-1-3 18 0,1 0-23 15,0 1-20-15,1-1 27 0,0 0-16 0,0 0 10 16,1 0 5-16,0-1-11 0,0 2-16 16,1-3 11-16,0 2 20 0,1 0-19 0,0-2-2 15,0 0 8-15,0 0 3 0,13 10 8 16,0-3-39-16,-1 1 24 0,-2-1 3 0,4 1-6 15,-3 1-5-15,3 2 20 0,-6-5-9 0,4 2-7 16,-1 2-1-16,-2 0 0 0,-2-2-3 16,-3-2 14-16,0 0 5 0,-2 1-3 15,-1-1 8-15,-1-6-4 0,0 0 13 0,0 10 0 16,-16 8 3-16,8-12-8 0,-3 3 6 16,-1 0-13-16,1-6 7 0,-3 4-11 0,1 0 11 15,-1-6-4-15,0 4 5 0,-1-3 6 16,-2 3-24-16,2-5 11 0,15 0 2 0,-12 0-4 15,1 0 1-15,-4 0 1 0,3 0 2 0,-13-12 7 16,17 8-12-16,-1 1-8 0,3 0-16 16,1-2-6-16,3 3 1 0,-2-1-53 0,1 0-60 15,1-1-17-15,0 0-25 0,2-2-69 0,0 6 22 16,0 0-233-16,0-8 34 0,11-12 34 0,-1 10 27 16,4 0-54-16,-4 1 19 0,12-2 25 15,4 2 47-15,0-2 24 0</inkml:trace>
  <inkml:trace contextRef="#ctx0" brushRef="#br0" timeOffset="25079.69">2932 2070 735 0,'-2'-3'326'0,"-1"1"-10"0,2 0-50 0,-1 2-6 16,1-3-19-16,0 3-29 0,1 0-17 16,0 0-35-16,1 3-4 0,1-1 2 0,1 3-24 15,8 9-7-15,0 0-14 0,2 2 1 0,-1 3 26 16,1 0-23-16,1 0-7 0,-2 0-24 16,2-1 11-16,-3 0-20 0,0-2 2 0,-1-1-3 15,-1 4-12-15,-2-12 1 0,1 5-9 0,-2-4-4 16,-3-2-38-16,1-1-2 0,-2-3-73 15,0-1-54-15,-2-1-65 0,0 0-70 0,0 0 22 16,4-12-264-16,-3 5 23 0,0 1 68 0,0-1-9 16,-1 0 46-16,0 0 24 0,2-10 21 15,-2 10 15-15,0-3 2 0</inkml:trace>
  <inkml:trace contextRef="#ctx0" brushRef="#br0" timeOffset="25305.29">3110 2082 486 0,'0'-7'379'0,"0"7"-85"0,0-8-26 0,0 8-21 16,0 0 1-16,-13-7-19 0,11 10 7 0,-1-1-18 16,-5 10-25-16,-2-1-18 0,-1 1 14 0,2 2-42 15,-3 1 17-15,0 2-40 0,1-1 6 16,-1-3-14-16,0 3-16 0,0-1-6 0,2 0-11 16,0-3-2-16,-1-1-12 0,2 1-18 15,0-1-4-15,2-2-101 0,3-4-42 0,1-2-62 16,0-2-85-16,3 1 23 0,-2-1 20 0,3-4-295 15,0 1 34-15,1-1 31 0,3-1 26 0,12-7 62 16,4 0 20-16,1-2 13 0,7-3 4 16</inkml:trace>
  <inkml:trace contextRef="#ctx0" brushRef="#br0" timeOffset="25960.54">3443 1992 288 0,'-3'-2'405'0,"1"0"-61"0,-1 2-42 15,1-3 17-15,1 3-59 0,-3-2 15 0,2 1-33 16,1 0-16-16,0 0-24 0,0-1-9 15,0 0-14-15,0-1 11 0,0 1-28 0,1 1-19 16,1-2-22-16,1 0-11 0,1 1-9 0,1 1-18 16,1-1-5-16,1 0-15 0,2 4 1 15,8 1-11-15,-8-3-3 0,16 9-9 0,-6-1-2 16,-5 1-26-16,2 1 16 0,-4-2-11 16,-3 3 6-16,3-1-10 0,-5-1 2 0,-2 0 11 15,-1-2 10-15,-1-1-32 0,-1 0 15 0,-1 0 1 16,0-6-12-16,0 0-7 0,0 7 18 15,0 0-15-15,0-7 9 0,-13 14 0 0,3-5-23 16,3-3 20-16,0-2 8 0,0 0-1 0,2-2-12 16,0-1 4-16,1 2-14 0,0-3 7 0,1 1 4 15,0-1 1-15,1 1-16 0,-1 0 22 16,2 0-8-16,0-1 1 0,0 1-10 0,-1 0 13 16,2-1 5-16,0 0-20 0,0 0-17 15,0 0 20-15,11 6 4 0,-7-5-7 0,1 2 16 16,2-1-11-16,7 3-1 0,-2 1-1 0,2 2 11 15,-5-3-7-15,4 3-28 0,-3-4 20 0,1 4-8 16,-2-1-2-16,-1-2 16 0,-2-1 8 0,-2 0 12 16,0 0-16-16,-1 1-4 0,-1-1 4 15,-2 0-1-15,2 0 15 0,-2 0 9 0,0-4-2 16,0 0 4-16,0 5-1 0,-17 15 6 0,7-10-11 16,-2-3-3-16,-1 0 15 0,-3 0-10 15,2 0 0-15,-2-3 7 0,3-3-23 0,2 2 2 16,-1-3-29-16,2 2-1 0,2-2 2 0,8 0-110 15,0 0-16-15,-11 0-48 0,-12-9-62 16,14 2 28-16,3 1-191 0,1-2-84 0,3 1 40 16,2 0 30-16,-2 0 23 0,2 7 26 0,0-6 25 15,0-5 27-15,0-3 22 0,12-15 7 16</inkml:trace>
  <inkml:trace contextRef="#ctx0" brushRef="#br0" timeOffset="26577.19">3689 1683 272 0,'-4'-3'420'16,"2"-1"-82"-16,-1 1 0 0,0 1-38 0,0 0-11 16,0-1-37-16,1 2 9 0,0-1-32 15,0-1-1-15,-1 2-17 0,1 0-26 0,1-1-35 16,-1 1 2-16,1 0-28 0,0-2-3 0,1 1-12 16,2 2-11-16,2-1-5 0,0 0-25 15,2 0 8-15,1 1-31 0,0 1 10 0,11 4-11 16,0 1-4-16,-5-1 10 0,1 3-32 0,-1 2 33 15,-3 0-23-15,0 2 2 0,-3-1 4 16,-2 1-34-16,-3-2 9 0,2 5 7 0,-3-6 7 16,-1 1 1-16,0-10-4 0,0 7-18 0,0-2 30 15,0-5-12-15,0 10 4 0,-11 4-19 16,7-11-3-16,-4 9 7 0,0-5-5 0,1-1 6 16,1-1-2-16,0 1 5 0,-1-3 7 0,3 1-15 15,-1-3 1-15,2 2 0 0,-1 0 11 0,0 0-25 16,1-1 8-16,-1 1-6 0,1-1 1 15,1 1-17-15,0 0 18 0,1 1 2 0,1-2 12 16,0-2 2-16,0 0 18 0,0 0-2 0,22 20 7 16,-9-11-12-16,4-4-7 0,1-1 1 15,2 0 4-15,0-2-10 0,1 0 6 0,-1 1-10 16,2-3 10-16,-3 2-2 0,-3-2 2 0,-3 1-1 16,0-1-9-16,-3 0 6 0,0 0-17 15,-3 1-5-15,-7-1-30 0,0 0-8 0,8 0 4 16,-8 0-66-16,7 0-7 0,-7 0-33 0,7 0-32 15,-7 0-40-15,0 0 22 0,7-2-193 16,-10 2-108-16,-1 0 44 0,1-1 21 0,1 2 35 16,-1-1 38-16,0 0 32 0,0 2-7 0,1 0 31 15,1 1 12-15</inkml:trace>
  <inkml:trace contextRef="#ctx0" brushRef="#br0" timeOffset="27031.48">4659 2169 449 0,'-1'1'346'15,"1"2"-24"-15,-1 1-7 0,1 1-45 0,0 2 23 16,0 0-33-16,1 11-33 0,-1-8 24 16,0 3-30-16,0 6-27 0,0-2-15 15,0 1-23-15,0-2-4 0,11 15-13 0,-10-17-36 16,1-3-1-16,-1-2 3 0,0-4-43 0,-1 0-26 16,2 0-5-16,-2-3-105 0,0 1-57 0,0-3-82 15,0 0 19-15,-3 2-304 0,2-2 37 0,-1 0 31 16,1-2 35-16,-2 1 28 0,0-1 28 15,-3 0 15-15,2 0 20 0</inkml:trace>
  <inkml:trace contextRef="#ctx0" brushRef="#br0" timeOffset="27273.12">4490 2313 274 0,'-2'-1'543'0,"0"-1"-115"16,1 0-36-16,0 3-36 0,1-3-42 0,1 1 1 15,2 0-35-15,1 2-8 0,0-2-12 0,2 1-35 16,2 0-24-16,-1 0-20 0,1 0-23 16,3 0-13-16,5 0-9 0,4 0-16 0,-1 0-13 15,2 0-46-15,-1 0-32 0,0 0-36 0,-2 0-23 16,1 0 4-16,0 0-130 0,0 0-66 16,-1 0 21-16,14-5-274 0,-14 2 37 0,-1-3 35 15,-2 3-34-15,-5-1 36 0,6 0 12 0,-1-3 27 16,2 5 27-16,1 0 11 0,-2-4-5 0</inkml:trace>
  <inkml:trace contextRef="#ctx0" brushRef="#br0" timeOffset="27579.94">5108 2119 406 0,'2'-3'421'0,"0"1"-61"0,-1-1-39 0,2 2-27 16,-1 0-28-16,0 1-32 0,0 0 28 16,1 0-37-16,-1 2 13 0,1 0-23 0,0 2 7 15,4 7-12-15,0 2-20 0,-2 2-17 0,-2 1-12 16,1 0-13-16,-3 1-13 0,0 3-17 16,1-3-6-16,-2 2-16 0,1 5-12 0,-1-6 11 15,0-4-29-15,0-7-10 0,0 1-16 0,0 3-36 16,0-1-36-16,0-1 3 0,0-1-94 15,0-2-43-15,0-6-65 0,0 7-53 0,0-7 29 16,0 6-271-16,0-6 57 0,10 11 18 0,-5-9 31 16,-2 0 27-16,-1-1 25 0,1 0 24 15,-3-1 37-15,3 0 30 0</inkml:trace>
  <inkml:trace contextRef="#ctx0" brushRef="#br0" timeOffset="28405.64">2177 2842 227 0,'-3'0'316'16,"1"0"-75"-16,1 0-48 0,-4 0-11 0,-1 0-9 15,3 0-37-15,-1 2-25 0,0-2 4 16,-2 2-18-16,1-1-4 0,0 3-5 0,0-2-24 16,1-1 5-16,0 1-13 0,-1-2-1 15,1 3 2-15,-1-3-8 0,3 3 9 0,0-2-8 16,-1-1-8-16,-1 1 4 0,4 0 16 0,-2 2-2 16,1-2 9-16,1 0 17 0,1 0 11 15,1-1 15-15,3 2 8 0,0-2 2 0,3 2-13 16,11-1 17-16,-7-1 14 0,8 0-13 15,7 0-25-15,5 0 28 0,2 0-27 0,6 0 2 16,4 0-18-16,57-10-2 0,-40 7-19 0,7 2 12 16,8-2-12-16,4 0-17 0,7 2 9 15,8 0-12-15,5 0-1 0,9 0 4 0,-52 1-20 16,28 0 1-16,19 0 1 0,10 0-10 0,129 11 3 16,-111-9-11-16,8 4 8 0,-4-2-11 15,-1 1 12-15,-1 0-11 0,-3-2-7 0,-3 2-3 16,-3-3-3-16,-9 0 12 0,-4-1-19 15,-5 1 18-15,-8-2 1 0,-53 0-11 0,20 0 5 16,5 0 11-16,-2 0-24 0,59-12 15 0,-76 12 5 16,-7-3-2-16,-7 2-1 0,-7-2 10 0,0 1-11 15,-10-1-30-15,-7 2-11 0,-7-1 4 16,-6 0-51-16,-3 2-56 0,-2-2-22 0,-5 1-42 16,-13 0-32-16,-5-1-18 0,0 1 22 15,-3 1-256-15,16 0 13 0,-8 0 42 0,-4 0 33 16,-4 0 21-16,0 0 27 0,-32 12 18 0,32-8 10 15,-2-1 41-15</inkml:trace>
  <inkml:trace contextRef="#ctx0" brushRef="#br0" timeOffset="29417.33">3388 3381 212 0,'2'0'301'0,"-1"0"-34"0,1 1-19 16,-1 1-31-16,1-2-9 0,-1 0-12 15,0 0-17-15,-1 1-15 0,1 1-4 0,-3-1 3 16,2-1 7-16,0 0-28 0,-1 2 6 16,0-1-1-16,-3 0-4 0,3-1-13 0,-1 0-3 15,-2 0-12-15,2 0 15 0,0 1-23 0,-1-2-1 16,1 2-30-16,-2-3 0 0,2 0-3 16,-1 0 8-16,1-1-27 0,-2-1 12 0,3 1 1 15,-1-2 7-15,1 0-30 0,0 2 18 0,2-1-27 16,-2-1-8-16,4 0 2 0,5-7-10 15,-1 6 2-15,6-3-17 0,-3 4 15 0,1 2 4 16,5-2-4-16,1 2-6 0,2 1 8 16,-11 2 11-16,7 0-24 0,2 0 14 0,24 13-17 15,-19-7 26-15,-2 1-21 0,-1 4 11 0,-4 2-12 16,3-1 6-16,-4 3 6 0,-1-1 6 0,-3 3-12 16,-1-3 7-16,-2 1 3 0,-2-1-23 0,-4-2 16 15,-1 0 0-15,0-4-5 0,0 3-5 16,-15 14 0-16,7-11 15 0,-1-1-12 0,-3 0 7 15,-2-2-16-15,0-1 27 0,-2 0-16 16,-1 1-2-16,0-3-6 0,0-1 11 0,0-1-8 16,0-1 6-16,2-3-10 0,2-1 4 0,13-1-4 15,-9 0-2-15,-1 0-13 0,2 0 5 0,1 0 0 16,-7-11 11-16,11 8-23 0,-2-1 3 16,2-1-10-16,2-1 29 0,-1 1-19 0,2 0 21 15,1 0-12-15,0-1 6 0,-1 6-16 16,0 0 25-16,10-11-10 0,-5 7 2 0,2 2 10 15,0 2 14-15,12 2 4 0,-11-2-6 16,21 13 15-16,-12-1-6 0,1 2-6 0,3-2 1 16,-5 1 0-16,2 1 2 0,-4-4-6 15,2 2 2-15,-3-1-2 0,0-1-9 0,-4-1-17 16,0-3-15-16,-3-2-26 0,-2-1-37 0,1-3 9 16,-5 0-175-16,0 0 23 0,20-17-241 15,-8 5-54-15,0-6 30 0,2 2 22 0,0-2 44 16,1 0 31-16,-2-1 26 0,0-1 31 0,2 3 22 15,-1-3 15-15,-3 3 0 0</inkml:trace>
  <inkml:trace contextRef="#ctx0" brushRef="#br0" timeOffset="29697.2">3899 3408 658 0,'0'0'435'0,"0"0"-92"0,0 0-13 0,0 0-44 15,14 0 4-15,-14 0-12 0,0 0-20 16,0 0-15-16,0 0-14 0,13 0-21 16,13-5-1-16,-14 18-18 0,2-2-8 0,2 4-20 15,-3-1-5-15,-2 1-23 0,5 1 3 0,-5-3-26 16,2 4-7-16,-5-3-2 0,2 0-20 0,-2-2-7 16,0-1-1-16,-2-4-18 0,-2 1-16 15,-1-4-28-15,0 1-28 0,-1-5-18 0,2 1-40 16,-2 1 9-16,-2-2-135 0,0 0-64 0,0 0 24 15,2-11-204-15,-1 7 37 0,0-2 31 16,-1 0-70-16,0-2 29 0,5-6 20 0,-5 14 20 16,0-12 23-16,0 3 20 0,0 0 35 0,0 0-1 15</inkml:trace>
  <inkml:trace contextRef="#ctx0" brushRef="#br0" timeOffset="29931.33">4125 3401 395 0,'0'0'417'16,"0"-7"-54"-16,0 7-23 0,0-7-12 0,0 7-42 15,0-8-5-15,0 8-44 0,0 0-9 0,-17-9-22 16,15 10-10-16,-2 1-8 0,0 2-6 16,-6 8-24-16,-2-1-17 0,0 2-4 0,-1 1-10 15,-1 1-19-15,1 0-9 0,-2 1-18 16,2-2 1-16,0-1-15 0,2 0-2 0,1 0-12 16,-2-1-42-16,1 0-19 0,6-4 3 0,-1-2-80 15,0 0-51-15,2-3-31 0,1-2-66 0,3-1 21 16,0 0-249-16,0 0-8 0,-2-3 34 0,0 2 31 15,4-1 10-15,-1 1 40 0,2-3 24 16,0 1 14-16,11-3 48 0</inkml:trace>
  <inkml:trace contextRef="#ctx0" brushRef="#br0" timeOffset="30366.98">4405 3277 475 0,'1'-4'423'0,"0"0"-86"0,-1 2-30 15,2-2-41-15,-2 4-34 0,1-1-15 16,0-1-19-16,-1 4-12 0,0-1 1 0,0 3-19 16,-2 2 30-16,2 1-8 0,1 0-21 0,0 10-9 15,-1-8-1-15,0 4-12 0,0 2-4 16,0-1-11-16,0 1-21 0,0-4 1 0,0 2-6 15,0-3-18-15,12 9-24 0,-11-12 14 0,1-3-3 16,0 0-4-16,0 0-10 0,1-1-1 16,0-2-9-16,0 1-3 0,2-2-4 0,0 0 0 15,-1-2-15-15,-1 1 0 0,1-1 5 16,-2 1-7-16,-2 1-6 0,0 0-7 0,9-4-2 16,-6 3 4-16,-1-2-5 0,1 3 5 0,-1 0 3 15,0-3-11-15,-1 2-7 0,-1-1 4 16,1 1-6-16,0 1 1 0,-1 0-18 0,2-2-17 15,-2 2-9-15,0 0-19 0,0-1-21 0,0 1 8 16,0-2-49-16,0 1-33 0,-1 0-4 16,0 0-35-16,-1 0-21 0,2 0 0 0,-1 0-14 15,0 1 21-15,-1-3-141 0,0 3-62 16,-1 0-6-16,2-1 28 0,-2-1 17 0,1 0 11 16,0 1 22-16,-2-1 17 0,2 0 30 15</inkml:trace>
  <inkml:trace contextRef="#ctx0" brushRef="#br0" timeOffset="31271.38">4249 3299 523 0,'1'-2'290'16,"0"5"-47"-16,-1-4-13 0,0 2-33 0,0-2-6 15,0-1-14-15,1 4-24 0,-3-1-28 0,3 0 1 16,-2-1-20-16,2 0 14 0,-1-4-13 15,0 4-17-15,0 0 18 0,1 0-18 0,0 0-4 16,-1-1 19-16,1 1-16 0,1 0 38 16,0-2-12-16,0 2-11 0,2 0-29 0,-1-2-7 15,1 2 49-15,1 0-12 0,-2-1 9 0,2 2-14 16,0-1 9-16,2 0-8 0,0 0-7 16,-7 0-7-16,7 0-6 0,6 0-10 0,3 0-10 15,18 10 1-15,-16-5 4 0,-3 1-5 0,1 4-7 16,-3-3-2-16,2 0 2 0,-5 1-17 0,-1-5 7 15,2 6-2-15,-7-2-2 0,2 0-8 16,-5-1-3-16,1 1 3 0,-1-1 8 0,0-3-5 16,-1 2 2-16,0-5 2 0,0 0-8 15,-11 23-2-15,3-11-3 0,-1 0-8 0,2-5 3 16,-2 3 3-16,-1-4-6 0,2 1 3 0,1-2-13 16,0-2 14-16,-1-1-14 0,3 1 10 0,0 0-2 15,0-1-11-15,0 0-2 0,1 1 15 0,0-1-11 16,0-2-1-16,2 2 3 0,-1 1-13 15,0-3 5-15,2 1-4 0,0 0 9 0,0 1-10 16,1-2 14-16,0 0 5 0,0 0-10 16,0 0 9-16,14 3-12 0,3 2 15 0,-4-4-11 15,-3-1 13-15,19 6 1 0,-12 0 3 0,3-1-17 16,-1 1 13-16,0 1 6 0,0 0-7 16,-1 0-15-16,1 1 15 0,-6-1-15 15,0 1 16-15,-2 2-11 0,-2-1-6 0,-2-1 2 16,-2-2 18-16,-5 1-14 0,0-1 0 0,0-6 1 15,0 0 21-15,0 8-2 0,-12 13-7 16,4-11-5-16,-4 1 15 0,-3-1-20 0,0-2 10 16,-2-1-10-16,-1 0 3 0,-3-2-5 15,0 0 12-15,2 2-17 0,-1-3 11 16,-1-2-15-16,3-1 21 0,2-1-17 0,10 0 14 16,-3 0-9-16,-1 0-9 0,2 0-2 0,0 0 15 15,1 0-14-15,0 0-11 0,7 0 13 0,-9 0-9 16,-3-10-1-16,8 8-2 0,-1 2 3 15,2-2-12-15,1 1-6 0,-1 0 7 0,1 0-4 16,0 0 1-16,1-1-13 0,1 1-10 16,0-2-9-16,1 3-7 0,2-3-5 0,-2 2-35 15,2-1-4-15,0 1 9 0,1-2-73 16,1 2-60-16,-1-1-28 0,1 1 22 0,0-2-243 16,0 0-56-16,-1 1 40 0,4 0 36 0,6-5 49 15,0 2 22-15,7-2 27 0,2-1 23 16,1-1 15-16,4 4 22 0,0-4 7 0</inkml:trace>
  <inkml:trace contextRef="#ctx0" brushRef="#br0" timeOffset="32796.99">6174 2593 212 0,'0'0'373'0,"0"-13"-65"15,0 13-31-15,0 0-26 0,0 0 1 0,0 0 9 16,0 0-5-16,-11 21-30 0,16-3 14 0,1 1-13 16,1 1-11-16,1-1-23 0,-3-2-15 15,0 0-10-15,-1 0-15 0,0-2-24 0,1-5 2 16,-2 1-9-16,-2-4-4 0,1 0-17 16,-1-1 7-16,0-2 4 0,1 0-4 0,-2 0 6 15,1-2-4-15,-1-2 3 0,0 0-28 16,0 0 8-16,0 0-19 0,-9 2-7 0,6-4-4 15,-1 0-13-15,0-3 11 0,-4-6-21 0,0-2 0 16,2 1-11-16,0 0-6 0,5 2-9 0,-1 0-7 16,1 2-5-16,0 2 7 0,1 6-7 0,0 0 7 15,0-8-10-15,14-4 5 0,-9 11-8 16,1 0-1-16,13 3 8 0,-11-2-1 0,18 10-9 16,-10-3-1-16,2 0 0 0,-3 3 16 15,1-1-16-15,-3 1 12 0,0-2-11 16,-3 2 16-16,-3-3-16 0,0-2 2 0,-3 0 11 15,-1-3-7-15,0 3 16 0,-1-4-7 0,0 0 7 16,0 1 11-16,-1-2-1 0,-1 0-5 0,0 0-11 16,-1-1 7-16,0-1 3 0,-1 1-18 15,1-3 11-15,-1 0-3 0,0-1 2 0,1 1-17 16,-1-2 4-16,2 0 6 0,-2 0-1 0,2 0 1 16,-1 1-7-16,1 5 4 0,0-12-12 15,12-13 9-15,-6 11-7 0,4 1-2 0,2 2 4 16,2 0 6-16,2 4-3 0,2-3 3 0,-1 6 0 15,3 2 13-15,0 0-12 0,-10 2 14 16,18 11-10-16,-11-1 5 0,-2-1 1 0,-2 3 9 16,-1 3 0-16,-2-2-5 0,-1-1 6 0,-2 3-5 15,-2-4-9-15,-3 1 2 0,0-4-1 0,-2 0 8 16,0-2-19-16,0-6-18 0,0 0-28 16,0 7-52-16,0-7 8 0,0 0-113 0,-11 8-61 15,9-11-69-15,0 1 29 0,-1-2-235 16,1-1 27-16,1-1 37 0,-2-8 28 0,1 2 30 15,1 0 29-15,1 12 22 0,0-10 33 0,0-4 15 16,12-15 22-16</inkml:trace>
  <inkml:trace contextRef="#ctx0" brushRef="#br0" timeOffset="33125.37">6725 2593 430 0,'4'2'400'0,"-1"1"-48"0,0 1 12 15,5 8-40-15,1 2-42 0,-3-4 3 0,0 6-11 16,0 1-11-16,-2-1-16 0,-1-1-26 15,2 0-23-15,0-4-17 0,2 4-21 0,-3-5-19 16,-1-2-6-16,0-5-15 0,0 3-17 0,-1-2 8 16,0-2-7-16,1-1-16 0,2 0 7 15,-5-1-17-15,0 0-9 0,0 0-13 0,24-11-3 16,-13 1-6-16,0 0-24 0,-1-2-18 0,1-2-6 16,-2-2-2-16,-1 0-7 0,0-2-8 15,-1 3-21-15,-3-2 14 0,-1 6-8 0,-2 0 20 16,0 4-7-16,-1 7-9 0,0 0 12 0,0-8 4 15,0 8-2-15,-14-9 4 0,5 9 2 0,1 0-7 16,-9 5 3-16,-3-1 5 0,2 2-19 16,3 3 3-16,0-3-110 0,2 1-42 15,-1 1-40-15,4-2 21 0,4-4-194 0,2 3-81 16,1-2-4-16,3 0 42 0,0-3 40 16,0 0 26-16,25 8 25 0,-6-5 28 0,4 0-12 15,1-1 14-15</inkml:trace>
  <inkml:trace contextRef="#ctx0" brushRef="#br0" timeOffset="33435.19">7178 2621 241 0,'5'-4'423'0,"-2"-1"-76"16,0 1-4-16,0 1-22 0,-1-1-16 0,0 0-37 16,-1 0-32-16,-1 1 20 0,-1 0-33 0,0-1-28 15,-2 2-6-15,0 1-31 0,-2-1 0 16,-1 2-27-16,0 1-12 0,-1 0-22 15,1 1-24-15,-11 7 1 0,2 1 6 0,-1 3-3 16,4 3-19-16,3 0-8 0,0 1-5 0,3 0 8 16,2-1 10-16,3-2-20 0,1-3-12 0,0-11 11 15,0 10-8-15,0 2 1 0,13 11-13 16,-7-16 9-16,-1-3-4 0,2 0-6 0,-1-3 6 16,0-1 1-16,1-1-43 0,1 1-14 0,16-12 3 15,-10 2-54-15,1-4-13 0,-6 0-32 16,1-4-35-16,-1-6-26 0,3 2 16 0,-5-1-178 15,1-2-104-15,-1-3-17 0,-3 0 33 16,1 0 24-16,-2-4 24 0,0 0 33 0,-1 3 32 16,-1 3 10-16</inkml:trace>
  <inkml:trace contextRef="#ctx0" brushRef="#br0" timeOffset="33691.38">7246 2263 536 0,'-4'-10'253'16,"-2"3"-24"-16,3 2-7 0,-2 1 0 0,3 0-12 15,0 2-35-15,1 1-5 0,-2-1-15 16,0 1 1-16,1 1-4 0,-1 3 6 0,0-1-1 15,1 4-30-15,-1 9 29 0,0 1-19 16,1 3 11-16,1 4 0 0,1-12 4 0,0 11-8 16,0 5 16-16,14 30-5 0,-8-25-5 15,1-3-10-15,0 2-10 0,-2 0-19 0,5-3-7 16,-3-2-26-16,1 1 2 0,-3 1 3 0,4-4-13 16,-2-3-8-16,-1-3-5 0,-1-1-22 0,-2-5-11 15,2-5-28-15,-3-2-27 0,1-2 2 0,1-3-112 16,-4 0-95-16,0 0-65 0,0 0 30 15,7-15-272-15,-5 10 44 0,2-8 45 16,8-3 36-16,-3 2 39 0,2-3 0 0,4 5 46 16,2 0 17-16,4-3 24 0</inkml:trace>
  <inkml:trace contextRef="#ctx0" brushRef="#br0" timeOffset="34261.89">7813 2455 692 0,'-2'-3'372'0,"1"3"-22"0,0 0-57 16,-2 0-20-16,2 3-33 0,-2-1 26 0,2 2 8 15,0 2-23-15,1 0 9 0,-1 15-14 0,0 0 7 16,-1 3-21-16,2-3-4 0,0 2-12 15,0-1-32-15,0-13-21 0,0 8-19 0,0 0-11 16,0-2-6-16,0-1-4 0,0-2-31 0,0-3 4 16,0-1-7-16,0-1-40 0,0-7-36 0,0 8-30 15,0-8-23-15,0 6 4 0,0-6-180 0,13 5-66 16,-11-7 27-16,0-1-335 0,0-1 60 16,2 2 41-16,3-12 35 0,-1 1 30 0,-1 4 20 15,2-3 33-15,2 2 30 0,-5-2 43 16,6 0 13-16</inkml:trace>
  <inkml:trace contextRef="#ctx0" brushRef="#br0" timeOffset="34496.52">7988 2409 1138 0,'1'-3'410'0,"1"3"-48"0,-1 0-2 16,1 3 5-16,6 11 13 0,-3-2-18 0,1 3-15 15,0 4-35-15,1 4-23 0,1-1-13 0,-2 2-42 16,0-1-7-16,1 1-21 0,-6-4-25 0,5 1-35 15,-4-1 3-15,1 0-22 0,0-1-43 16,-3-5-16-16,1-4-43 0,-1 0-58 0,0-10-43 16,0 7 8-16,0-7-181 0,0 8-104 0,0-8 32 15,0 0-260-15,0 5 51 0,0-5 17 16,0 0 38-16,0 0 62 0,0 0 4 0,0 0 36 16,-9 8 30-16,10-9 33 0,0 0 5 15,0 0-5-15</inkml:trace>
  <inkml:trace contextRef="#ctx0" brushRef="#br0" timeOffset="37093.93">8952 2452 309 0,'0'0'359'0,"0"0"-70"16,0 0-17-16,0 0-12 0,-14 0-16 0,14 0 3 16,0 0 22-16,0 0-32 0,0 0 0 0,0 0-4 15,0 0-6-15,0 0-26 0,0 0-10 0,0 0-13 16,0 0-8-16,0 0-8 0,20 20-19 16,-10-20-17-16,8 0-8 0,1 0-20 0,-1 0-2 15,2 0-8-15,20 10-11 0,-22-6-2 16,-6-2-23-16,-1-1-28 0,-2-1-30 0,-3 2-30 15,0 0 4-15,0 0-101 0,-1-1-37 0,-3 1-19 16,1-1-53-16,-1 1 21 0,-1 0-193 16,-1 0 34-16,0 1 29 0,-1-1 28 0,0 0 26 15,-1-1 22-15,-1 4-124 0,-3-1 28 16,1-1 41-16,-8 6 1 0</inkml:trace>
  <inkml:trace contextRef="#ctx0" brushRef="#br0" timeOffset="37340.08">8921 2629 254 0,'-1'1'404'0,"-2"1"-65"15,1 1-37-15,-1 0-10 0,2 0-7 0,0 0-8 16,-1-1-33-16,5 0 49 0,0 3-27 16,1-2-20-16,8 4-27 0,4-1-29 0,-1 0-26 15,4-1-3-15,-2-1-24 0,2 1-9 16,0-2-12-16,-2-1-13 0,-2 0-35 15,-3-2-24-15,-2 1-4 0,2-1-86 0,-3 1-38 16,-9-1-64-16,7 0-69 0,5 0 22 0,-2 0-303 16,-1 0 49-16,6-9 9 0,-8 8 31 0,9-3 26 15,-7 1 34-15,-2 2 27 0,-1-1 13 0,0 1-17 16</inkml:trace>
  <inkml:trace contextRef="#ctx0" brushRef="#br0" timeOffset="38095.09">9731 2273 254 0,'-1'-4'310'0,"-1"-1"-56"0,2 2-21 0,0-2-18 16,-1 1 1-16,1-1-24 0,0 2-4 16,1-2-4-16,-1 0-41 0,0 1 25 0,0-1-19 15,0 5-15-15,0 0 21 0,0 0-27 16,0-8 12-16,0 8-1 0,0-5-15 0,0 5-2 16,0 0-3-16,0-7-12 0,0 7-26 0,0 0-7 15,0-7-9-15,0 7-6 0,0 0-7 0,2-7-14 16,-2 10-4-16,1-1-4 0,-1 1 6 15,0 4-17-15,0 0-1 0,1 11 40 0,-1-7-1 16,0 10-22-16,0 4 15 0,0 4 16 0,0 0-9 16,0 3 14-16,0 1-4 0,0 0-1 15,0 0-9-15,0-3-9 0,0-2-5 16,0-4-3-16,0-1 6 0,0-2-17 0,0-4 13 0,0-3-12 16,0-3-11-16,0-3 13 0,0-1 7 15,0-7-9-15,0 0 2 0,0 5-18 0,0-5-16 16,2 8-12-16,-1-9-30 0,0-1 5 15,0 0-16-15,1-1 4 0,-2 1-44 16,1-2-34-16,1 0-13 0,0 0-27 0,-1-1-40 16,1 0 19-16,0 0-174 0,-1 0-133 0,1 0 36 15,0 0 33-15,1 0 32 0,0 0 25 0,-1 0 25 16,0 1 28-16,2 1 42 0</inkml:trace>
  <inkml:trace contextRef="#ctx0" brushRef="#br0" timeOffset="38393.89">10039 2542 707 0,'2'-3'335'0,"0"3"-18"15,1-1-51-15,-2 1-19 0,2 1 3 0,-3 2-28 16,0 2-2-16,0 2-24 0,-3 10 28 0,3-5-27 15,-15 24 4-15,6-10-26 0,-1 0-12 16,0-3-8-16,-2 1-22 0,0-2-12 0,0 1-15 16,1 2 4-16,-2-4-20 0,-2 0-9 15,2 0-21-15,-3-3-8 0,2-2-57 0,2-2 0 16,1-2-95-16,0-3-50 0,4-3-56 0,1-2 19 16,0-3-221-16,0 2-45 0,6-3 17 15,0 0 31-15,0 0 46 0,-3-12 5 0,4 7 3 16,2 0 62-16,0 0-36 0</inkml:trace>
  <inkml:trace contextRef="#ctx0" brushRef="#br0" timeOffset="38633.54">10140 2728 808 0,'1'0'355'0,"1"2"-33"0,0 0 12 0,-1 1-45 15,-2 1 10-15,-1 2-8 0,-8 11-30 16,-2 0-6-16,1 0-34 0,-1 1-11 0,-4 5-24 16,1-4-28-16,-2 0-13 0,-1-2-20 0,3 1-45 15,-4-1-62-15,4 0-1 0,-3 2-141 16,1-4-82-16,0 1 20 0,5-1-321 0,-1-3 38 16,2 0 40-16,2-2 10 0,1 2 31 0,4-6 61 15,-3 0-16-15,5-2 10 0,1-1 67 16</inkml:trace>
  <inkml:trace contextRef="#ctx0" brushRef="#br0" timeOffset="41271.66">605 5068 262 0,'0'0'384'0,"0"0"-58"0,0 0-46 0,-16 0-12 16,16 0-26-16,-24 23 22 0,19-24-23 15,3 1-10-15,-3-1-28 0,1 1 31 16,0-1-22-16,1 1-9 0,-3 1-13 0,6-2-21 15,-2-4-7-15,0 4-8 0,-4-1-17 16,6 0-20-16,-2-1 6 0,4-2-10 0,-4 3-14 16,4 0-6-16,0-1-10 0,-2 0-9 0,5-3-20 15,0 5 6-15,-1-2-15 0,7 6 0 16,5-4-10-16,-7 1-8 0,2 0 10 0,20 19-20 16,-12-7 7-16,-1 1-9 0,2 4 2 0,-6-1-4 15,-1 4 3-15,-1 1-13 0,-2 0 1 16,-5-1 6-16,1 1 2 0,-3 1-12 0,-3-2 10 15,0-13-1-15,0 5 8 0,0 2-12 0,0-1 3 16,-16 17 1-16,2-19-1 0,1-2-11 16,0 1 14-16,-3 1-19 0,-2-7-19 0,4 0-27 15,-2 0-21-15,1-3 8 0,4-1-81 0,-7 0-33 16,5-1-31-16,3-3-59 0,3 0 28 0,1-3-165 16,4-2-61-16,2 0 24 0,4-3 39 15,0 0 0-15,3 1 51 0,3-2 33 16,-1 3 25-16,8-2-17 0,-1-2 38 0</inkml:trace>
  <inkml:trace contextRef="#ctx0" brushRef="#br0" timeOffset="41628.61">906 5104 625 0,'2'-2'391'16,"-2"-2"-4"-16,-1 3-49 0,0-1-46 15,-1 2 14-15,0-2-31 0,-2 1-14 0,2 1-24 16,-2-1-11-16,0 0-22 0,-1 6-26 0,-1-5-18 16,-1 3-3-16,-2 1-31 0,0 3 5 0,1 1-5 15,-4 1-22-15,1 3 3 0,2 0-6 16,-1 4-10-16,1 0 11 0,-1 4 3 0,3 0-12 16,-2 0 11-16,2-1-6 0,3 1-21 15,1-1-1-15,3 1 13 0,-1-1-24 0,1-9-2 16,0 2-10-16,0 2-1 0,12 14-15 15,-10-19 12-15,10 0-16 0,-3 0 9 0,2-3-28 16,1-1-24-16,1-1-16 0,-6-4-19 0,4 0-49 16,0 0-23-16,5 0 11 0,13-13-151 0,-19 7-67 15,5 1 28-15,1-4-250 0,-5 4 30 16,2-7 42-16,-2 7 38 0,2-2 19 0,-1-1 45 16,2 3 22-16,2-2 35 0,-4 5 29 0,1 0 16 15,4-1 7-15</inkml:trace>
  <inkml:trace contextRef="#ctx0" brushRef="#br0" timeOffset="43879.61">1311 5407 540 0,'0'0'315'0,"0"0"-50"16,0 0-15-16,0 0-6 0,0 0 5 15,0 0 9-15,0 0-31 0,0 0 1 0,0 0 2 16,0 0-16-16,0 0-22 0,-12 0-3 0,12 0-45 16,-16 19 19-16,16-21-38 0,0 2-3 15,2-3-12-15,0 3-27 0,2 0-4 0,1 0-3 16,-1 0-3-16,4 2-14 0,7 4-8 0,-1 1 5 15,-1 3-18-15,0 1-1 0,-1 3-1 16,-2-1-6-16,1 2-4 0,-6-3-2 0,1 0-1 16,0-2 2-16,-3-1-8 0,0-2 5 15,-3-2-11-15,2 0-1 0,-2 0 12 0,0 0-4 16,0-5 6-16,0 0-1 0,0 0-17 16,0 5 6-16,-12 5-7 0,8-8-8 0,1 0-3 15,0-2 34-15,-2 1-26 0,2 1 14 0,0-2-6 16,0 2-4-16,-2-2-16 0,3 2 18 0,0-1-14 15,-1-1 8-15,1 0-23 0,0 0 35 16,2 0-28-16,0 0-4 0,0 0 12 0,0 0 7 16,0 0-2-16,11 9 7 0,-4-5-18 15,-2-2 3-15,8 8 2 0,0 1 9 16,-3 0-21-16,1 0 13 0,1 2 16 0,-4-2-12 16,-2-1 15-16,-1 3-3 0,0-5-1 0,-3 3 1 15,-1-3 1-15,-1-8 19 0,0 7-8 0,0-1 2 16,0 0-11-16,-19 10 12 0,8-8-3 0,-1 0 5 15,-1 0-6-15,-1-1-15 0,3-5 10 16,0 1-2-16,-1-2-4 0,-7 1-23 0,12-2-18 16,-3 0-32-16,-4 0 3 0,0 0 6 0,-9-10-114 15,10 0-50-15,4 5-45 0,5-2 25 16,-1-2-270-16,0-5 60 0,3-1 11 0,2 7 40 16,14-21 13-16,-3 9 46 0,7 2 16 0,0-3-1 15,4-3-2-15,7 0 31 0</inkml:trace>
  <inkml:trace contextRef="#ctx0" brushRef="#br0" timeOffset="44141.81">1894 5278 370 0,'0'0'499'0,"2"0"-98"0,0 0-4 0,-1-1-41 16,0 1-5-16,-1-1-49 0,2 1-35 15,0 0-19-15,2-2-24 0,1 2-24 0,1 0-23 16,1 0-5-16,12-1-16 0,-13 1-28 0,8 0-16 16,1 0-44-16,-1 0-15 0,3 0-48 15,13-5-6-15,-14 5 0 0,2-2-149 0,-5 1-49 16,-4-3 18-16,0 2 15 0,-1 2 17 16,-2 0-337-16,-1-2 55 0,-1 2 14 0,-2 0 55 15,-2 0 33-15,0 0-19 0,0 0 8 0,0 0 37 16,8 3 0-16</inkml:trace>
  <inkml:trace contextRef="#ctx0" brushRef="#br0" timeOffset="44361.39">1907 5427 436 0,'-3'2'428'0,"1"1"-52"15,0 1-21-15,2-2-47 0,0-2 18 16,0 3-11-16,4-1-28 0,-1 0-28 0,2-1-26 15,1 2-29-15,0-2-17 0,2-1-36 0,8 4-21 16,3-2-58-16,0-1-10 0,0 3-5 16,0-2-104-16,-4-2-79 0,-6 0-35 0,6 0 16 15,2 0-310-15,17-10 23 0,-13 7 26 16,-2 0 35-16,6-1-1 0,-6 2 33 0,11-4 38 16,0 2-19-16,2 0 39 0</inkml:trace>
  <inkml:trace contextRef="#ctx0" brushRef="#br0" timeOffset="59428.72">2731 5199 491 0,'0'0'239'0,"0"-14"7"15,0 14-37-15,-9-24-20 0,8 18 20 0,2 1-10 16,0 1-41-16,-1 1 6 0,0-2-1 0,0 5-20 15,0 0 11-15,0 0 5 0,0-6-5 16,0 6-16-16,0 0 26 0,0-8-25 0,0 8 26 16,0 0-24-16,0-7 8 0,0 7-5 0,0 0-31 15,0 0-4-15,0-7-15 0,0 7-14 16,0 0-11-16,0-4 4 0,1 7 18 0,0 2 4 16,1 1 1-16,2 12-7 0,-4-7 3 15,4 21-1-15,-3-9-11 0,1 1-5 0,-1 0-6 16,0-2-5-16,-1-10-10 0,0 4 2 0,0 2-18 15,0 0 8-15,0 3 0 0,0-5-2 0,0-1-20 16,0-3 0-16,0-3-9 0,0 1 10 0,0-4-15 16,0-6-12-16,0 8-2 0,0-8 6 15,0 6-13-15,0-6-5 0,0 7-7 0,0-7-14 16,0 0-7-16,0 0-25 0,0 5-11 0,0-5 8 16,0 0-53-16,0 0-21 0,0 0-3 15,12 7-20-15,-12-7-26 0,1-3-16 0,0 2-44 16,0-1 24-16,-1 1-255 0,1 1 24 15,1-3 46-15,0 0 1 0,-1 1 44 0,1 0 25 16,0 0 22-16,-1-1-2 0,2 3 25 0</inkml:trace>
  <inkml:trace contextRef="#ctx0" brushRef="#br0" timeOffset="59944.09">3033 5448 377 0,'0'0'369'0,"-1"1"-44"0,1-1-16 0,-2 1-27 16,2-1 4-16,0 0-22 0,-1 2-24 0,1-1-28 15,0-1-23-15,1 0-3 0,-1 0-11 0,0 0-19 16,3 0-8-16,0 0-6 0,1 0 8 16,1 0-19-16,2 0-4 0,0 0-8 15,1 1-15-15,2-1-11 0,6 0-5 0,4 0 2 16,0 0-15-16,2 0-10 0,2 0-10 0,-2 0 1 15,0 0-22-15,1 0 13 0,-2 0-8 0,-3 7 5 16,-1-7-15-16,-4 0-8 0,-1 0 4 0,-3 0-17 16,-1 0-4-16,-2 0 8 0,-6 0-26 15,10 0 10-15,-10 0-16 0,8 0 3 0,-8 0 4 16,7 0 7-16,-7 0-2 0,0 0-35 16,0 0 0-16,6 0 2 0,1 6 5 0,-8-6-53 15,-2-1-4-15,2 1-3 0,-2 0-17 16,0-1-7-16,3 1-34 0,-2 0-2 0,0-1-27 15,1-1 16-15,-1 0-196 0,0-1-85 16,1 0 40-16,-1-1 25 0,1 2 19 0,2 0 41 16,0-1 37-16,1-1-16 0,0 1 15 0</inkml:trace>
  <inkml:trace contextRef="#ctx0" brushRef="#br0" timeOffset="60728.68">3730 5281 660 0,'-3'-2'336'15,"0"1"-56"-15,-1-3-19 0,0 3 0 0,1-2-1 16,1-1-35-16,-1 0-14 0,1 1-40 16,1-2 8-16,0 1-25 0,1-1-17 0,0 2-15 15,2-2 2-15,1 0-18 0,-3 5-9 16,7-5-36-16,-1 1-6 0,0 2 34 0,0 3-7 15,12 2-23-15,-3 6-7 0,4-2 1 0,-5 4-7 16,0 1-3-16,-2 3-7 0,-2 1-2 0,-2-1-27 16,1-2 0-16,-3 1 26 0,-2-3-8 15,-2-2 7-15,7 5-4 0,-9-5-3 0,1 0 1 16,-1-3-15-16,0-6 21 0,0 0 0 0,0 0-20 16,0 7 20-16,0-7-27 0,-13 14 0 15,10-13-12-15,0 0 0 0,-1 1-7 0,0-2 1 16,0 1 28-16,-3 1-7 0,4-2 0 15,-1 0-1-15,1 1-8 0,0-1 1 0,0 1-6 16,1 0-10-16,-1-1-16 0,2 1 14 0,0 1 1 16,1-2 5-16,0 0 0 0,0 0 3 0,0 0 12 15,0 0 0-15,0 0 10 0,14 7-1 0,-10-5-24 16,1 1 1-16,1 0 49 0,7 3-20 16,-2 1 23-16,2 1-20 0,-1 0 4 0,-1 1 2 15,0 1-1-15,2-1-8 0,-4 3 3 16,-2-5 9-16,-2 0-16 0,0-1-7 0,-2 1 15 15,0-2 2-15,4 7-4 0,-5-2 3 0,1-3 10 16,-3-7-12-16,0 6 1 0,0-6 14 0,0 8-4 16,0-8-10-16,-13 15 9 0,9-11-7 0,-1-1 5 15,-8 7-4-15,-1-3-1 0,-1 0 2 16,2-6-11-16,-2 5 10 0,-1-2-21 0,0 0 14 16,-2 1-6-16,3-1-15 0,-3-1 9 0,2-1 11 15,2 1-27-15,1-3 0 0,2 1 1 16,1-1-18-16,10 0-12 0,-12 0 17 0,-2 0-34 15,3 0 6-15,-7-12-44 0,12 7-16 16,1 0-15-16,2 0-31 0,0 0-17 0,0-1-25 16,1 2-30-16,1-1 19 0,0-1-261 0,1 6 23 15,0 0 40-15,0-9 34 0,0 2 12 0,0 0 9 16,14-13 31-16,-8 10 29 0,4 1 8 0</inkml:trace>
  <inkml:trace contextRef="#ctx0" brushRef="#br0" timeOffset="61177.88">4229 5507 439 0,'-1'2'360'15,"2"0"-49"-15,-1-2-4 0,-1 2-15 0,1-2-39 16,0 1-20-16,1 1-1 0,0-2-25 15,1 2 21-15,3-2-1 0,-2 1-4 0,2 0-30 16,1 0-10-16,1 1-13 0,13 2-3 16,2-3-27-16,-3 2 0 0,2 1-15 0,2-2-18 15,-3-1-4-15,1 1-16 0,-1-1-13 0,-1 3-5 16,0-4-7-16,-5 2-25 0,-2-2-28 16,-3 0-25-16,-9 0-20 0,7 0 2 0,0 0-84 15,-7 0-51-15,0 0-48 0,7 0 23 16,-2-1-252-16,-9 2-39 0,-1-3 56 15,-16-1 5-15,8 3 53 0,-10 0 21 0,-31-7 28 16,33 7 3-16,-12 0 55 0,-7 0 3 0</inkml:trace>
  <inkml:trace contextRef="#ctx0" brushRef="#br0" timeOffset="62988.76">2750 4900 624 0,'0'0'288'0,"0"0"10"0,0 0-30 0,0 0-13 15,0 0-33-15,0 0-16 0,0 0-19 0,0 0 19 16,0 0-8-16,0 0-31 0,0-13-19 0,0 13 17 16,0 0-18-16,0 0-15 0,8-25-13 0,-6 20-13 15,-1 1-9-15,-1 0-22 0,3 1-8 16,-1-2-6-16,2 2 12 0,0 1-16 0,2-1-5 15,-1 1-11-15,1 1-6 0,-1 0 0 16,4 2-1-16,1-1-3 0,15 11-25 0,-12-6 0 16,0 4 32-16,1-1-20 0,-3 1 8 0,-4 0-6 15,2 1-10-15,-3-2-3 0,0 0 8 0,-1-2-3 16,-3 1 0-16,2 0-1 0,-4-1-2 16,1 1 12-16,-1-7-3 0,0 0-2 0,0 7-28 15,0-7 28-15,0 8 0 0,-15 12-2 0,10-13-1 16,-1 0-22-16,1-1 14 0,1-3-10 15,0 1-5-15,1-2 26 0,0 1-1 0,2-2-2 16,-1 1-28-16,0 0 10 0,1-1 11 0,0-1 6 16,1 3-19-16,0-2 10 0,0 2-15 15,0-3 13-15,0 0-4 0,0 0 7 0,10 4 10 16,-5-3-3-16,-1-1 14 0,3 0-2 0,0 2-1 16,0-4 3-16,1 2 14 0,7 0-19 15,1 0 4-15,1 0-3 0,-3 0 5 0,1 0-10 16,-3 0-1-16,-1 0-17 0,-3 0 6 0,-2 0-27 15,-6 0 5-15,8 0-3 0,-8 0 2 16,8 0-61-16,-8 0-14 0,7 0-25 0,-7 0 3 16,0 0-36-16,7-5-31 0,-7 7-28 0,-1 0 20 15,0-1-178-15,-2 1-74 0,2 0 33 16,-2 1 36-16,1-1-7 0,0 0 42 0,0-1 42 16,0 1-22-16,3 0 40 0</inkml:trace>
  <inkml:trace contextRef="#ctx0" brushRef="#br0" timeOffset="64322.46">4893 5395 875 0,'0'0'285'16,"0"0"-19"-16,0 0-30 0,0 0 4 0,0 0-16 16,0 0-4-16,0 0-23 0,0 0-10 0,0 0-6 15,0 0-21-15,0 0 3 0,0-15 0 0,0 15-35 16,0 0-4-16,5-22-15 0,-3 18-18 15,-1 0-22-15,2 0 0 0,0-1 0 0,1 1 1 16,2 2-23-16,7-4-12 0,0 3 34 16,-2 1-32-16,-1 2 4 0,-3 0-8 0,5 0-3 15,14 17-2-15,-14-9 0 0,-2 3-1 0,-1 1-22 16,-1-1 14-16,-1 5 0 0,-3-6-19 0,-2 2-5 16,0-4 16-16,0 1 22 0,-2-2-16 15,0 1 1-15,0-8 15 0,0 5-40 16,0 2 22-16,0-7-5 0,0 8-4 0,-10 6 7 15,5-9-4-15,-3 7-19 0,2-5 16 16,-1-2-2-16,3-1 5 0,-1 1 1 0,2-2-3 0,0 0 0 16,1-1-22-16,-1 1 9 0,2-1-2 15,0 0 12-15,-2-2 5 0,2 2 16 16,-1-1-19-16,2-1 1 0,0 0 13 0,0 0-28 16,0 0 8-16,11 11 9 0,0-1-6 0,-2-5-13 15,4 4 10-15,1 4 6 0,-2 0-2 16,0 0-12-16,0-1 16 0,-4-1-9 15,0 2 10-15,-1-3-4 0,-3-1 4 0,-1 0 11 16,-1-1-7-16,-1-2 9 0,0 1 2 0,-1-7-4 16,0 0 6-16,0 7 10 0,0-2-14 0,-11 6 3 15,0-1-13-15,-2-4 12 0,0-3-9 16,0 3 1-16,-4-2 2 0,4-1-11 0,1-3-18 16,0 1 0-16,1-1-17 0,11 0-11 15,-10 0 2-15,-3 0-7 0,1 0 2 0,0 0-55 16,-7-10-15-16,12 6-14 0,2 1-28 15,-1-2-30-15,1 2-42 0,3-3 20 0,-1 1-246 16,3 1-12-16,-1-2 64 0,1 6 14 0,0 0 25 16,0-12-4-16,0 0 57 0,13-5 25 0,-7 12 7 15</inkml:trace>
  <inkml:trace contextRef="#ctx0" brushRef="#br0" timeOffset="65122.14">5390 5528 602 0,'3'0'369'0,"0"2"-8"15,0-1-69-15,0 1-17 0,0 2-1 0,-1-3-33 16,1 2 21-16,-1 1-41 0,0-2-10 0,-1 3-14 15,1 0-37-15,1-1 5 0,-2-1-29 16,1-1 15-16,-1 1-16 0,-1-1-2 0,1 1 2 16,-1-1-8-16,-1-1-9 0,1-1-4 15,0 0-6-15,0 0-15 0,-7-1-14 0,4 0-4 16,1-3-5-16,1 0-16 0,-2-2 4 16,-2-7-9-16,2 1-15 0,0 1 7 0,3 2-13 15,0 2 6-15,0 7-8 0,0-6-1 16,12-12-4-16,0 11-4 0,-2 1-7 0,1 4 10 0,2 2-10 15,-2 0-4-15,-3 0-2 0,20 9 4 16,-10-1 1-16,-4 1-5 0,3 3 12 0,-2-4-7 16,-2 1 8-16,-3 4-6 0,-1-6 3 0,1 2-2 15,-1 1 8-15,-4-3-4 0,0-4-11 16,-2 1 6-16,0-2 11 0,-1 0 23 0,0 0 6 16,-1-1-5-16,-1 0 3 0,0-1-1 0,0 0-19 15,-1 0 15-15,0-1-4 0,-1-1-6 0,0 0-3 16,-1 0-17-16,1-1-2 0,0 1 16 15,2-3-7-15,-2 1 3 0,0 0-19 16,1 0 3-16,0-1 4 0,2 0 7 0,0 0-17 16,-1 5 9-16,0 0-16 0,13-24 12 0,-3 12-1 15,4 1-6-15,3 2 1 0,1-1 5 0,4 4-14 16,-1 1 18-16,0 3-15 0,-1 2 18 16,-10 0-23-16,5 0 24 0,2 0-21 0,15 16 6 15,-17-6-5-15,-2 0 19 0,-7-1-4 16,-1-1 2-16,-3 0-9 0,-1-2 2 0,-1 1-5 15,0-7 15-15,0 0-14 0,0 8-14 16,0-8-33-16,0 6-34 0,-11 4-53 0,8-8 12 16,0-3-126-16,-2-1-62 0,3 1 27 15,-1-4-262-15,1 1 49 0,2-3 41 0,0 0-14 16,7-11 53-16,5-4 27 0,1 3 7 16,4-2 30-16,1 6 12 0,0-2 31 0,1 4-3 15,-5 3 32-15</inkml:trace>
  <inkml:trace contextRef="#ctx0" brushRef="#br0" timeOffset="65419.88">6042 5393 625 0,'-1'5'431'16,"1"1"-41"-16,-1 1-54 0,0-2 27 15,1 3-30-15,-1-3-34 0,0 2-13 0,2-1-21 16,-1-6-31-16,0 0-11 0,0 8-11 16,13 15-27-16,-1-14-11 0,-4-5-28 0,2 0-1 15,0-3-8-15,-2 0-22 0,-8-1-18 0,9 0 5 16,5 0-13-16,17-13-24 0,-15 7-6 15,4-2-2-15,-4-4-14 0,-2 0-18 16,-1 1-17-16,-1 0-1 0,-2-1-27 0,-3 0 14 16,-2 3-17-16,-1 1 8 0,-4 2-15 15,0 6 7-15,0 0-9 0,0-6 6 0,-12-4-25 16,5 8 28-16,0 2-37 0,-15 2 5 0,12-2-26 16,-5 0-38-16,-19 12-32 0,16-7-28 15,2 0-49-15,0 0-10 0,6-3 19 0,3 1-260 16,1 4 40-16,3-5 20 0,1 0 42 0,6 1 20 15,-4-3-11-15,26 9 25 0,-2-6 16 16,8 4 34-16</inkml:trace>
  <inkml:trace contextRef="#ctx0" brushRef="#br0" timeOffset="65731.21">6651 5423 310 0,'7'-3'422'0,"-3"-1"-32"0,0 0-36 16,-2 1-46-16,-1-2 6 0,-1 3-38 0,0-3 1 15,0 0-2-15,-2 2-8 0,0-1-17 0,-3 0-23 16,2 1-19-16,-2 0-23 0,-1 0-21 16,-1 2-4-16,-1 0-22 0,0 1-10 0,-2 0-12 15,-5 0-14-15,-17 12-13 0,14-2-7 0,2-1-13 16,0 3 1-16,0 3-15 0,4-2-4 16,1 0-5-16,3 1-20 0,1 0 12 0,4-2-1 15,1-3-3-15,1-1 2 0,1-8-8 0,0 0-23 16,0 7-15-16,13 0-23 0,-8-5-25 0,3-1-9 15,9-4 7-15,-10 3-59 0,22-12-42 16,-11 5-3-16,-4-4-28 0,1-2-26 0,-2-2-10 16,2 1 20-16,-2-3-112 0,1-1-51 0,-4-5-50 15,-1 3-20-15,1-4 57 0,-4 0 23 16,-1 0 7-16,2 0 34 0,-4-1 23 0,-1 0 11 16</inkml:trace>
  <inkml:trace contextRef="#ctx0" brushRef="#br0" timeOffset="65957.32">6688 5167 507 0,'-5'-17'267'15,"5"10"-15"-15,-9-15 5 0,4 8 2 16,1 4-12-16,-3 3-5 0,4 0 19 0,0 2-30 15,-1 1 13-15,2 0-16 0,-2 2-19 0,2 0 2 16,0 2-10-16,2 0-15 0,0 0 7 16,-10 12 2-16,8 5-4 0,1 4 1 0,1-10-3 15,0 7-14-15,0 4-9 0,0 5-20 16,16 28 4-16,-11-26-18 0,3 0-9 0,3 0-22 16,-2 1-9-16,0-3 8 0,-1 1-41 15,2-4-26-15,-1-2-33 0,-2 1-36 0,5-2-38 16,-4-3-10-16,1-2-43 0,-2-4 13 0,1-4-113 15,0-4-30-15,-4-2-68 0,2-2 28 16,-6 0-247-16,0 0 42 0,16-11 50 0,-5-1 6 16,1-2 58-16,0 0 32 0,5 1 17 0,1-2-4 15,3 1 47-15,1 0 4 0</inkml:trace>
  <inkml:trace contextRef="#ctx0" brushRef="#br0" timeOffset="66223.55">7082 5297 706 0,'0'-2'391'0,"1"0"-53"0,0 2-41 0,0 0 57 16,1 1-3-16,1 3-20 0,0 2-6 16,2 7-16-16,0 6-16 0,2-1-19 0,-4-1-26 15,1 4-34-15,0-4-8 0,-2 0-31 0,-1 1-8 16,0-1-26-16,1-4-8 0,0-2-58 0,-2-2-35 15,2-4-62-15,-2 1 1 0,1 0-165 16,1-6-62-16,0 0-70 0,-2 0 30 0,0 0-235 16,19-10 40-16,-6 0 45 0,-1 0 42 15,1-6 19-15,-1-2 27 0,-1-3 20 16,-1-1 46-16,0-1-40 0,1 0 30 0</inkml:trace>
  <inkml:trace contextRef="#ctx0" brushRef="#br0" timeOffset="66389.49">7312 5257 421 0,'2'0'437'0,"1"2"72"15,0 0-16-15,0 1-35 0,0 3-31 0,7 10-19 16,-3 1-48-16,0 0-29 0,0 2-22 16,0 1-42-16,-2 0-18 0,-1 1-21 0,1 0-51 15,-2-4-59-15,-1-1-83 0,-1 0-89 0,0-5 6 16,-1-11-236-16,0 9 24 0,0 4-279 16,0 0 30-16,-11 16 46 0,8-22 31 0,0 0 39 15,1-1 20-15,-1 0 24 0,-1-3 17 0,1 1 52 16,-1 0 19-16</inkml:trace>
  <inkml:trace contextRef="#ctx0" brushRef="#br0" timeOffset="67228.73">2055 6461 887 0,'0'0'360'0,"0"0"-14"16,0 0-34-16,0 0-38 0,0 0 42 0,0 13 5 16,0-13-25-16,0 0-10 0,0 0-30 15,0 0-15-15,5 14-32 0,2-14-19 0,1 0-27 16,3 0-6-16,3 0-14 0,4 0-32 15,-3 0-28-15,-2 0-47 0,-1 0-64 0,-2 0 3 16,1 0-130-16,-3 0-58 0,0 0-55 16,0 0 25-16,-8 0-252 0,7 0 32 0,-7 0 53 15,8 0 14-15,-8 0 37 0,0 0 2 0,7 0 38 16,-7 0-8-16,7-2 26 0,-10 6 29 16</inkml:trace>
  <inkml:trace contextRef="#ctx0" brushRef="#br0" timeOffset="67448.84">2048 6665 315 0,'-5'3'515'0,"3"1"-45"0,1-1-44 15,0-1-21-15,1 0-1 0,0 1-23 0,2-1-20 16,0 1-21-16,2 0-27 0,3-1-35 16,0-1-22-16,13 2-30 0,-2 0-18 0,0-3-43 15,0 0-49-15,-2 0-66 0,-3 0-71 16,-1 3 2-16,-3-3-145 0,1 0-62 0,-1 0 20 15,-3 2-320-15,1 0 28 0,9 3 43 16,-8 0 27-16,8 3 31 0,-2-2 32 0,1 4 33 16,0-3 8-16,4 2 58 0,6 1-20 0,3-2 44 15</inkml:trace>
  <inkml:trace contextRef="#ctx0" brushRef="#br0" timeOffset="68557.29">2743 6783 684 0,'0'0'362'0,"0"0"-45"0,0 0 1 0,0 0-27 16,0 0-33-16,0 0-29 0,0 0 4 0,-14 0-2 15,14 0-14-15,0 0-6 0,0 0-11 0,0 0-19 16,0 0 7-16,0 0-18 0,14-24-21 0,5 26-1 15,-10-2-2-15,7 0-11 0,20 8-15 16,-15-5-6-16,-1-1-8 0,0 1-7 0,0-3-12 16,-2 3-17-16,1-1 2 0,-2 0-6 15,3-1-8-15,-7 0-5 0,-3 1-2 0,-1-2-28 16,0 0-2-16,-9 0-24 0,0 0-21 16,9 0-16-16,-2 0-31 0,-7 0 8 0,7 0-63 15,0 0-67-15,-7 0-4 0,0 0-42 0,8 0-39 16,-8 0 28-16,0 0-213 0,0 0 2 0,10-10 49 15,-11 9 12-15,1-2 2 0,-1 3 67 16,0 0 5-16,0-3 14 0,1 2 23 0,-1 1-37 16</inkml:trace>
  <inkml:trace contextRef="#ctx0" brushRef="#br0" timeOffset="69105.75">3396 6541 314 0,'3'-5'444'16,"-1"3"-70"-16,0 0-34 0,-1-1-42 0,0 1-54 15,-1 2-19-15,0 1-9 0,-2 0-26 0,1 4 17 16,-1 0-24-16,0-1-18 0,-1 2-11 16,-2 6-20-16,1 0-13 0,-1-3-12 0,2-1-2 15,-4 5-23-15,4-5-5 0,3 0-8 0,-2-3-6 16,0 2-9-16,2-3-5 0,0-4-5 16,0 0-4-16,0 0 8 0,0 6-11 0,0-6-5 15,13 11-6-15,-10-10-8 0,3-1 0 16,-1 2 11-16,1-2-37 0,1 1 9 0,0 0 7 15,2-1-3-15,-1 0 16 0,13 0-11 0,-3 0-12 16,-2 1 0-16,1 3 3 0,-1-1 9 16,-5 2 11-16,4-1-39 0,-5 1 9 0,3 2 30 15,-4 1 6-15,-4-2 6 0,0 1 1 16,-2-1-12-16,-1-1 15 0,-1 1 15 0,-1-2-2 16,0-4 10-16,0 7 2 0,0 3-8 0,-15 15 3 15,9-18 2-15,-4 4-2 0,0-1-8 16,-2-1-6-16,-1-1-5 0,0-3-16 0,-1 2-14 15,3-5-33-15,-4 4-29 0,2-2 6 0,3-2-80 16,1-1-18-16,9-1-45 0,-7 0-33 0,-1 0-32 16,8 0 25-16,-10 0-244 0,3 0 0 15,7 0 35-15,-15-10 34 0,12 6 42 0,-2 3 12 16,3-2 29-16,-1 0 7 0,1-1 17 0,-1 1 7 16</inkml:trace>
  <inkml:trace contextRef="#ctx0" brushRef="#br0" timeOffset="69409.57">3399 6532 433 0,'-2'-3'472'0,"2"1"-87"0,1 0 6 16,0 1-20-16,0-3-37 0,2 4-19 15,1-3-5-15,0 1-23 0,10-3-10 0,1 0-38 16,3-1-17-16,-1 2-30 0,2 0-18 0,0 1-9 16,1 0-18-16,-1 0-18 0,1 0-11 0,-1 0-9 15,-3 2-39-15,3 0-37 0,-6 1-61 16,-13 0 3-16,10 0-131 0,-2 0-51 0,0 0-82 16,-1 0 29-16,-7 0-249 0,7 0 25 15,4 12 50-15,-4 0 24 0,-3-6 33 0,7 5 51 16,4 0 0-16,1 2 39 0,3 1 2 15,2-2 1-15</inkml:trace>
  <inkml:trace contextRef="#ctx0" brushRef="#br0" timeOffset="70022.7">3940 6657 526 0,'0'1'465'16,"-2"-2"-83"-16,2 1-32 0,0 0-15 0,1 1-40 15,-1 1-37-15,0 0 21 0,0 3-22 0,2 0-18 16,-1 2-13-16,0-2-7 0,0 3-26 0,-1 0-18 16,4 15-6-16,0-9-19 0,-4-1-11 15,2-3-11-15,-2 0-12 0,1-3-25 0,0-1 3 16,0-3-8-16,0 1-10 0,-1-1 15 0,1-1-26 16,-1-1-3-16,0-1 4 0,0 0-22 15,-2-1-10-15,3-2-21 0,-1-1 1 0,1 0-12 16,-1-3-19-16,7-9-16 0,-2 0 16 0,2 3-12 15,3-2-9-15,0 1-6 0,2 2 1 16,1 0 18-16,2 3-3 0,-2 3 9 0,6-1-2 16,-2 3-6-16,-3 4 23 0,-14 0 1 0,15 0 1 15,17 12-5-15,-14-7 17 0,0 2 13 0,-4 2 5 16,0 2 1-16,-2 0 18 0,-3-3-7 16,2 1 4-16,-6 1 3 0,-1-5 3 0,-1 0 2 15,-2 2 7-15,-1-5-15 0,1 1 9 16,-1-3-9-16,0 0 23 0,0 0-19 0,0 0 3 15,0 0-6-15,-11 7-11 0,9-9-23 0,-1 1 19 16,-1-1-8-16,0-1-14 0,2-2-6 16,-1 0-2-16,0-1-2 0,2 1-10 0,1 1 5 15,1-2 0-15,0 1 2 0,-1 5-3 16,11-17 8-16,-2 7-2 0,1 1-12 0,3 0 15 16,3 4-10-16,2 0 2 0,2 0 4 0,5 3-11 15,-3 2 5-15,-13 0-6 0,9 0 7 0,3 0 8 16,21 14 10-16,-22-4-2 0,-3-1-10 15,-3-1 14-15,-2 1-1 0,-3-2-2 0,1 2 0 16,-6-2 0-16,-3 0-1 0,-1-7 2 16,0 0-28-16,0 7-23 0,0-7-10 0,-13 14-41 15,9-12-22-15,1 1 8 0,-2-3-111 0,-2 0-65 16,2 0-28-16,-3-1 27 0,2-1-255 0,6 2 30 16,-8-7 53-16,7 2 26 0,1-1 49 15,7-8-14-15,3 0 62 0,2-1-6 0,3-3 42 16,3 6-26-16,0 0 52 0</inkml:trace>
  <inkml:trace contextRef="#ctx0" brushRef="#br0" timeOffset="70313.97">4659 6627 303 0,'2'4'490'15,"0"0"-82"-15,-1 1-60 0,0 0 65 16,-2 3-17-16,1-1-13 0,0 1-31 0,0 6-2 16,0 3-42-16,12 16-8 0,-5-15-37 0,-1-4-2 15,4-1-30-15,-1-2-22 0,4-2-27 0,-2-2-2 16,-2-1-25-16,2-3-9 0,-1-1-24 15,-10-2-8-15,13 0 1 0,2 0-41 0,15-12-18 16,-13 5-15-16,-2-6-24 0,0 2-34 16,-3-2-17-16,1-1-20 0,1 0-12 0,-5-1-12 15,-1 1 7-15,-2-1 10 0,-4 5-7 0,1 0-5 16,-3 10 22-16,0 0-4 0,0-8-15 0,-14-3 4 16,9 8 0-16,-1 1 7 0,-3 2-57 0,1 0-13 15,-3 0-4-15,-5 0-4 0,-1 0-22 16,-18 10-43-16,16-6-11 0,4 0 21 0,4-1-165 15,5-2-98-15,3 4 34 0,-1-5-11 0,4 4 77 16,3-4-12-16,3 3 48 0,13 2 13 0,1-3 25 16,7 3-2-16</inkml:trace>
  <inkml:trace contextRef="#ctx0" brushRef="#br0" timeOffset="70868.98">5263 6663 291 0,'10'-5'358'0,"-3"0"-43"0,-2 1-3 0,3-9-23 15,-3 7-12-15,-1 0-8 0,-2-1-32 0,-1 1 19 16,0 2-15-16,-1 4 0 0,0 0-12 16,0 0-11-16,-12-15-16 0,7 13-17 0,-2 2-15 15,-9-3-13-15,9 3-29 0,-6 0-2 16,-18 12-8-16,13-4-17 0,2 2 1 0,1 1-10 16,1 2-7-16,0 1 2 0,5 2-3 15,2-1-11-15,-1 1-2 0,4-1-6 0,2-2-7 16,2-3-2-16,0-10-17 0,0 7 5 0,0-1-5 15,0-6 1-15,14 14-15 0,-9-12-30 16,0-1-16-16,1-1-18 0,10-4-29 0,-9 4-10 16,18-13 6-16,-9 2-84 0,0-1-19 15,-1-3-18-15,-1-1-29 0,-1-4-26 0,2 2-13 16,-2-1 22-16,-3-2-93 0,0-1-18 16,-2-3-10-16,-2 0 7 0,1 4 50 0,-2 1 72 15,-3 3 96-15,0 0 12 0,-2 9 161 0,0-1 29 16,0-6 18-16,-12-11 6 0,5 13 9 15,0 2 40-15,-1 1-6 0,2-1 20 0,-4 2 9 16,2 1 12-16,3 4-20 0,0-1 48 0,-1 3-12 16,3 0-7-16,0 2-5 0,1-3-30 15,0 1-2-15,2 2 6 0,0 0 9 0,-4 12 19 16,3-7-3-16,3 13-17 0,-2-7 14 16,9 21-17-16,-1-6 8 0,1-1-16 0,-1 0 12 15,1 0-37-15,-1 2-4 0,1 0-19 0,1-1-2 16,-3-1-15-16,1-2 5 0,-1-1-20 15,0-3-42-15,-1-1-44 0,-2-3-32 0,1-4-32 16,-1-2-33-16,-1-4-32 0,1 0 13 0,-1 0-120 16,0-3-43-16,1-2 25 0,1 0-197 15,-1 0-47-15,-4 0 9 0,0 0 35 0,7 0 34 16,0 0 33-16,14-14 59 0,-5 7-30 16,-1-1 81-16,-2 1-7 0,3-3 14 0,0 1 34 15</inkml:trace>
  <inkml:trace contextRef="#ctx0" brushRef="#br0" timeOffset="71116.14">5625 6508 267 0,'7'-8'469'15,"1"1"-65"-15,-4 5-51 0,0 0-44 16,0 2 54-16,0 2 1 0,-1 0-15 0,7 12-16 16,-3 1-1-16,-2 0-40 0,1 4-12 0,-3 0-31 15,1 1 1-15,0 1-42 0,-2-1-13 16,-1 1-28-16,-1-3-6 0,1-3-7 0,-1-15-56 15,0 10-35-15,0-1-25 0,0-1-42 0,0-1-39 16,0-7-38-16,0 0 8 0,0 0-117 16,11 9-49-16,-7-12-26 0,11-3 24 0,-2-5-175 15,4 0-84-15,0-5 30 0,-1-3 34 16,-2 0 32-16,1-1 32 0,-3 1 37 0,2-3 3 16,-1 0 21-16,0 1 27 0,-1-1 7 0</inkml:trace>
  <inkml:trace contextRef="#ctx0" brushRef="#br0" timeOffset="71295.12">5913 6486 247 0,'11'-16'70'0,"-3"5"317"0,-1 4 7 16,-1 0-59-16,-3 4-42 0,0 0 53 15,1 1 5-15,-2 3 8 0,1 1 5 0,-1 0-25 16,2 5 28-16,3 9-44 0,-1 1-6 0,2 1-19 16,-2 2-22-16,1 2-16 0,-1-1-20 15,-3 3-35-15,1-2-26 0,-2-3-8 0,-1 2-57 16,-1 0-11-16,0-1-93 0,0-11-72 16,0 2-102-16,-11 16 17 0,4-15-214 0,0 0 32 15,0-4-260-15,1-3 50 0,1 0 23 16,1-1 52-16,1-3 43 0,0 1 27 0,1-2 31 15,-1 0 18-15,0 0 18 0,2 2 37 0,-3-2-36 16,-1 1 40-16</inkml:trace>
  <inkml:trace contextRef="#ctx0" brushRef="#br0" timeOffset="72187.53">1960 7524 231 0,'0'0'501'0,"0"12"-67"16,-13-12-67-16,13 0-47 0,0 0 53 0,0 0-22 15,0 0-9-15,0 0-14 0,0 0-24 16,0 0-36-16,0 14 2 0,0-14-36 16,0 0 19-16,0 0 6 0,0 0-54 0,13 20 4 15,1-20-34-15,-5 0-20 0,2 0-10 0,4 0-30 16,2 0 9-16,18 4-33 0,-19-4-15 16,-3 1-51-16,-2-1-18 0,-1 1-62 0,-10-1-52 15,7 0 11-15,0 0-159 0,-7 0-53 0,8 0 25 16,-8 0-226-16,8 0-41 0,-8 0 78 15,0 0-14-15,6 0 73 0,-6 0 23 0,0 0 45 16,0 0 27-16,7 3-17 0,-12 0 11 0,1 1 61 16,-9 6-4-16</inkml:trace>
  <inkml:trace contextRef="#ctx0" brushRef="#br0" timeOffset="72397.58">1913 7737 677 0,'-4'2'498'0,"1"1"-44"0,1 0-43 0,2-2-12 15,-2 2-26-15,2 0-11 0,2-1-23 16,2 1-11-16,1-2-13 0,2 2-57 0,11-3-10 16,3 2-31-16,-2 0-32 0,-7-2-35 15,1 0-41-15,5 0-74 0,-4 0-55 0,-1 0 2 16,0 0-147-16,-4 0-68 0,-1 0-75 0,0 0 28 16,-8 0-252-16,8 0 65 0,-8 0 21 15,0 0 46-15,7 0 28 0,-7 0 19 0,0 0 21 16,7 0 33-16,3 4 27 0,-6-2 24 0</inkml:trace>
  <inkml:trace contextRef="#ctx0" brushRef="#br0" timeOffset="73874">2633 7579 658 0,'0'-14'301'0,"0"14"2"0,0 0-22 16,0-12-33-16,-25-6 17 0,25 15-35 0,-1 0-9 16,1 1-49-16,-1-1-19 0,0 3 32 0,-1-3-32 15,2 3-1-15,0 1-1 0,1 4 3 16,0-1 8-16,0 4-21 0,1 9-2 0,4 2-5 16,-3 1 8-16,0 5-21 0,0-5 6 15,-3 2-19-15,4-1 6 0,-3 2-23 0,2-4-5 16,-1 1-8-16,0-2-4 0,-1 0 0 0,0-4-15 15,-1-14-3-15,0 8-21 0,0 0-35 16,0-1-20-16,0-1-25 0,0-6-7 0,0 7 5 16,0-7-83-16,0 0-24 0,0 5-47 0,0-5-28 15,3 8-37-15,-3-11 24 0,0 1-227 16,1-1 29-16,-1 3 27 0,0-4 12 0,2 0 50 16,-1 0-7-16,1-3 50 0,-2 1 48 0,1-1-11 15,1 3 9-15</inkml:trace>
  <inkml:trace contextRef="#ctx0" brushRef="#br0" timeOffset="74354.29">2859 7518 592 0,'2'-2'398'16,"-2"0"-31"-16,2 0-32 0,-1 1-44 0,0 0-37 16,-1-2 38-16,1 3-31 0,0-1-4 0,-1 1-34 15,0 0-25-15,1-2-14 0,-1 2-11 16,2 0-30-16,-2 0-13 0,1 2-5 0,-1-1 3 16,0 2-10-16,1-1-5 0,-1 2 7 0,1 2 0 15,-1 1-4-15,2 12-19 0,2 0 1 0,-2 1-5 16,-1 4 14-16,1-2-28 0,-1-1 15 0,2 3-19 15,-2-2-1-15,2 0-7 0,-1-2-13 16,1-1 4-16,-3 1-18 0,3-4-8 0,1-1 13 16,-4-8-9-16,0 1-11 0,0 1-6 15,0-2 20-15,0 0-20 0,0-7 11 0,0 7-10 16,0-7 11-16,0 7-5 0,0-7-12 16,0 0-15-16,0 6-5 0,0-6-11 0,0 0 1 15,0 0-17-15,7 7-9 0,-7-8-11 0,0 0-20 16,1-2 7-16,-1 1-14 0,1 0-15 0,-1-1-14 15,2 2 10-15,-2-2-62 0,2 0-6 16,-1-1-26-16,-1 3-18 0,-1-4-25 0,1 0-35 16,1 1 26-16,-1-2-254 0,0 2 49 15,0 4 31-15,0 0 28 0,0-8 36 0,0 8 21 16,0-7 37-16,20-10 21 0,-5 9-33 0,3 0 21 16</inkml:trace>
  <inkml:trace contextRef="#ctx0" brushRef="#br0" timeOffset="75309.92">3675 7683 439 0,'0'0'277'16,"0"0"-15"-16,0 0-22 0,0 0-22 0,0 0 16 16,0 0-24-16,0 0-8 0,0 0-26 15,0 0-6-15,0 0 8 0,0 0-10 0,0 0-2 16,0 0-20-16,0 0 28 0,0 0 4 0,0 0-31 15,0 0-7-15,0 0-7 0,0 0 10 16,0 0-23-16,0 0 4 0,0 0-12 0,0 0 5 16,0 0-25-16,0 0 11 0,0 0-12 0,0 0 4 15,0 0-12-15,0 0-12 0,0 0 11 16,0 0-5-16,0 0-16 0,0 0 1 0,0 0 11 16,0 0 7-16,0 0-17 0,32 16 3 0,-16-12 15 15,1 0-23-15,3-4 2 0,1 4-4 0,0 0-7 16,0 1-12-16,0-2 11 0,-1-1-5 15,2 2-6-15,-1-2-9 0,-2 0 2 0,2 2-28 16,-3-2-13-16,-4-1 1 0,-3 1 0 16,-2 0-7-16,-1-1-8 0,-3 0-7 0,0-1-6 15,-1 3 0-15,1-3-9 0,-2 0-12 16,0 0 8-16,0 3 2 0,-1-3-13 0,0 0 3 16,-2 0-49-16,0 0 9 0,0 0-16 15,0 0-31-15,0-3-18 0,-2 3-15 0,-2 0-29 16,2-3-24-16,-1 3-29 0,-1-1 22 0,1-2-219 15,0 1 19-15,0-1 52 0,0 2-6 16,1-3 34-16,1 1 30 0,0-1-7 0,3 2 59 16,1-1 5-16</inkml:trace>
  <inkml:trace contextRef="#ctx0" brushRef="#br0" timeOffset="75946.12">4698 7490 858 0,'1'0'335'16,"1"0"-5"-16,-1 2-8 0,-1 1-51 15,0-1-29-15,0 4-27 0,0-2 11 0,0 2-8 16,0 1-18-16,0 0-14 0,2-1-30 0,-2-6-16 16,0 7-18-16,0 0-7 0,0-1-25 15,0 2 8-15,0-2-9 0,0-6-6 0,0 8-8 16,9 5-11-16,-6-9 2 0,2-1-17 16,0-2 13-16,0-1-35 0,2 3 22 0,0-3-8 15,12 0 2-15,-10 0-19 0,5 0 3 0,2 0 3 16,0 0 8-16,-2 0-8 0,0 0 6 0,-3 0-16 15,4 0 8-15,0 0 7 0,0 0-14 16,8 6 14-16,-13-3-5 0,4 4-4 0,-8 1 6 16,0-3 5-16,0 4 3 0,-3-3-3 15,-2 1 6-15,-1 0 4 0,0-7-13 0,0 0 4 16,0 7-4-16,0-1-4 0,-18 13 2 0,9-8-14 16,-5-2-2-16,2-3-21 0,-1 3-15 15,-2-4-31-15,0 1-24 0,-2-3-15 0,6 0 7 16,-2-2-100-16,13-1-44 0,-10 0-36 0,2 0 27 15,-1 0-215-15,2 0-24 0,7 0 25 16,-16-13 48-16,13 9 13 0,0-1 42 0,1 0 7 16,2-3 37-16,0 1-9 0,0-3 20 0</inkml:trace>
  <inkml:trace contextRef="#ctx0" brushRef="#br0" timeOffset="76212.46">4772 7442 738 0,'-2'-2'392'0,"1"0"-59"0,0 0 54 15,-1 1-44-15,1-2-30 0,0 3-35 16,1-3-18-16,0 3-15 0,1 0-17 0,2 0-12 16,1 0-23-16,1-1-13 0,1 0-16 0,2 0-21 15,13 0-13-15,-2 1-16 0,0-2-11 16,-3 2-20-16,-1 0-27 0,5-1-55 0,-4 1-1 15,-3-1-130-15,6 0-71 0,0 1-60 16,-4-3 24-16,4 1-271 0,-12 2 27 0,6 0 49 16,4 0 26-16,0 0 66 0,-1 0 2 15,19 14 12-15,-13-7 16 0,-1-2 22 0,-1 0 22 16</inkml:trace>
  <inkml:trace contextRef="#ctx0" brushRef="#br0" timeOffset="76797.96">5233 7479 541 0,'-2'2'474'16,"1"2"-85"-16,-1 0 50 0,0 2-48 15,0 9-22-15,-1 2-24 0,2-1-16 0,-1 1-34 16,2-3-32-16,-1-2-27 0,0 5-18 16,0-5-23-16,0 1-24 0,-3-1-4 0,3-2-15 15,0-3-17-15,0 0-16 0,1-2-10 16,-2-3-17-16,2 1 3 0,-1-2-7 15,0-2-30-15,0 1-11 0,1-3-27 0,-1 1-10 16,2-3-21-16,-2-1-7 0,2 0-14 0,6-9-25 16,-1-1 0-16,2-1 11 0,0 2-6 15,4 2 2-15,0 2 10 0,-2-1 9 0,3 4-12 16,0 1-6-16,0 2 19 0,-2 4-1 0,-11 1 32 16,15 0 15-16,-1 0 12 0,16 17 7 15,-14-4 1-15,-3-3 9 0,-2 1-7 0,1 2 16 16,0-2 3-16,-2 2-10 0,-3-5-3 0,-1-2 5 15,-1 0-4-15,-2-1 1 0,-1-1 6 16,0-1-11-16,-1-1 11 0,1 1-7 0,-2-3 7 16,0 0-2-16,0 0 2 0,-1 0-16 0,0 0 5 15,0-4-19-15,-1 1-3 0,0 0-6 16,0-4 1-16,0 3-20 0,2-1 3 0,-1-1 10 16,1 1-8-16,1 0-2 0,1-2-4 15,-2 7 10-15,0 0-17 0,14-21 3 16,-3 9 23-16,1 2-9 0,4 3 4 0,-1-1-7 15,0 4-12-15,1-1 13 0,-2 4-2 0,-6 1-8 16,4 0 18-16,17 14-11 0,-16-4 17 0,2-1-9 16,-9 0 7-16,1 4-2 0,-3-3 4 15,0-1-6-15,-3 0-12 0,0-1-4 0,0-3 2 16,-1-5-32-16,0 0-20 0,0 7-28 16,0-7-46-16,0 0 15 0,0 0-131 0,-10 11-40 0,8-11-54 15,0-1 30-15,1-3-223 0,1 0 24 16,1-1 59-16,7-7 16 0,2-2 39 0,1-1 39 15,3 1 41-15,4-1 17 0,0 2-3 16,0 2 52-16,-3 0 5 0</inkml:trace>
  <inkml:trace contextRef="#ctx0" brushRef="#br0" timeOffset="77101.27">5815 7525 830 0,'-1'6'379'15,"-2"-1"42"-15,1 1-35 0,2 1-29 0,-4 9-19 16,4-8-8-16,-2 10-15 0,2-18-33 0,0 11-21 15,0 2-15-15,14 15-20 0,-7-14-34 0,0-4 0 16,1 1-35-16,3-1-11 0,-3-7-12 16,2 1-18-16,-1-3-3 0,-1-1-10 0,-8 0-43 15,11 0-2-15,16-14-37 0,-13 3-21 0,-1 1-30 16,0-2-22-16,-1 2 3 0,-2-5-14 0,-1-1-5 16,-1 3 1-16,-3 0 14 0,-3 4-22 15,1 1 21-15,-3 2 2 0,0 6 11 0,0 0-15 16,0-6 13-16,0 6 0 0,-11-12 22 0,6 11-4 15,-2 0 3-15,0 1-31 0,-1 0-27 0,1 1-5 16,-4-1-40-16,-2 0-35 0,-2 0-38 16,-8 9-32-16,14-9 19 0,3 1-251 0,1 2 37 15,1-3 24-15,4 0 26 0,0 0 30 16,2 1 14-16,3 1 46 0,14 0 2 0,1-3 9 16</inkml:trace>
  <inkml:trace contextRef="#ctx0" brushRef="#br0" timeOffset="77631.19">6298 7507 834 0,'4'-6'308'0,"0"0"-9"15,-2 0-14-15,-1 0-24 0,-1 4-32 0,0-4 33 16,-1 2-20-16,0 0-36 0,-2 2 6 0,-1 1-22 16,-1 1-11-16,-1 0-8 0,0 1-42 15,-10 6-1-15,3 2 0 0,-1 2-16 0,-1 0 7 16,2 3-30-16,1 0 10 0,2 3-9 15,2-2-18-15,1 0 8 0,4-5-14 0,3 1-5 16,0-11-5-16,0 8-7 0,0-1-18 0,0 0-9 16,11 3-34-16,-7-9-1 0,0 0-11 0,2-1-7 15,0 0 5-15,10-5-56 0,-3 0-29 16,1-4 6-16,-2-2-27 0,4-1-4 0,-5-4-11 16,1-1-17-16,-3 0-27 0,4-2 1 0,-5 0-15 15,3-3 21-15,-4 2-85 0,-1-6-27 16,-2-1-22-16,3 2 50 0,-3-4 62 15,-1 9 83-15,-1-1 71 0,0 0 3 0,-2 11 98 16,0-4 27-16,0-1 16 0,0 2 13 0,0 0 21 16,-14-7-6-16,10 14 1 0,-1 1 20 0,2 1-8 15,0 1 35-15,0 1-29 0,-1 0 9 16,1 2-17-16,-1 0 40 0,0 3-9 0,1-1 7 16,-2 12-7-16,1 1 17 0,3 2 1 0,1 0 16 15,0-6-6-15,0 7 6 0,0 4-37 16,13 28 16-16,-8-21-12 0,0 2-11 0,2-6-30 15,1 0-7-15,0 3-22 0,4-4-23 16,-2-1-45-16,0-4-31 0,-2-1-31 16,-1-4-51-16,1 0 10 0,2-2-79 0,-3-6-65 15,-1-3-28-15,-1-3-43 0,3 0 25 0,-8 0-222 16,0 0-5-16,8 0 31 0,12-14 33 16,-4 2 28-16,-3 3 60 0,2-2 14 0,-2-1 38 15,5 1-36-15,3-4 50 0,-5 2 8 0</inkml:trace>
  <inkml:trace contextRef="#ctx0" brushRef="#br0" timeOffset="77864.31">6667 7349 669 0,'0'-2'395'16,"0"2"46"-16,0 1-21 0,1 2-17 0,-1 2-9 16,1 0-35-16,1 12-12 0,-2-7-14 15,0 5-26-15,0 4-24 0,0 2-20 0,0 1-31 16,0 1-10-16,0-1-34 0,0-1-26 0,0-2-23 15,0 2-62-15,0-4-46 0,0-3-37 16,0-5-54-16,0 0-37 0,0-4 9 16,7-5-125-16,-7 0-40 0,11 7-46 0,-8-10 27 15,2-1-212-15,5-7 4 0,0-4 36 0,2-2 30 16,0 0 13-16,2-2 62 0,-1 0 14 0,0-4 17 16,0 5 6-16,-1-3 32 0</inkml:trace>
  <inkml:trace contextRef="#ctx0" brushRef="#br0" timeOffset="78075.88">6890 7325 1002 0,'2'-1'358'16,"0"0"-47"-16,-2 1 58 0,2 0-12 0,-2 2-5 16,1 1-7-16,1 2-15 0,3 9 0 0,-1 4-23 15,-1 2-25-15,1 1-11 0,-1 2-13 16,2-2-24-16,-1 3-49 0,-1-1 2 0,0-1-16 16,-1 2-26-16,0 0-42 0,0-3-53 15,0-3-38-15,-2-3-59 0,0-4-59 0,0 0 9 16,0-4-151-16,0-7-61 0,0 0 27 0,0 7-284 15,0-7 27-15,0 0 67 0,-2 10 51 0,2-10 21 16,-1 0 27-16,-2-3 19 0,2 0 49 16,-2 0 29-16,0 2-14 0,-7-7 14 15</inkml:trace>
  <inkml:trace contextRef="#ctx0" brushRef="#br0" timeOffset="78681.99">4727 7221 760 0,'0'-2'349'0,"0"0"-44"0,0 0 0 0,0-1-33 16,-2 2-34-16,0 0 33 0,-2 1-20 0,0 1-32 15,0 0 2-15,-1 3-15 0,-10 7-16 16,2 1 6-16,0 1-20 0,0 6-17 0,2 3 10 16,-2 2-16-16,2 1-5 0,1 7-3 0,0 0-12 15,1 4-6-15,1 5-14 0,3-3-11 16,0 0-21-16,2 2 6 0,3-23-27 0,0 12-26 16,15 34-27-16,-2-29-52 0,3-1-38 15,6-4 7-15,2-2-126 0,4-5-35 0,5 0-52 16,6-3 29-16,2 0-236 0,2-4 9 0,7-3 54 15,2-5 40-15,1-2 32 0,6 0 17 16,2-1 13-16,7-3-11 0,-35-1 69 0,19 0-35 16</inkml:trace>
  <inkml:trace contextRef="#ctx0" brushRef="#br0" timeOffset="79273.57">7108 7015 649 0,'-2'1'324'16,"1"0"-1"-16,0 0-20 0,3 2-2 16,2-1-31-16,0 0-30 0,9 6 44 0,3 1-20 15,1-1-3-15,3 8-7 0,-1 0-3 0,0 2-17 16,1 4-16-16,1 5-10 0,-1 5-20 15,3 4 0-15,-4 3-18 0,0 4-9 0,-1 0-35 16,-3 3 2-16,-3 1-19 0,-1-3-3 0,-6-1-56 16,-1-2-28-16,-4-22-58 0,0 10-32 15,-22 39 9-15,7-30-121 0,-13-2-66 0,-9-1-35 16,-5-3 24-16,-3 1-257 0,-1 0 14 16,-2-3 67-16,-7-1 24 0,-2 0 24 0,-3 0 44 15,-2-3 28-15,0-1 21 0,0 2 27 0,-4-1-12 16,-2-1-26-16</inkml:trace>
  <inkml:trace contextRef="#ctx0" brushRef="#br0" timeOffset="80275.73">1742 8451 673 0,'-13'0'308'0,"13"13"-14"0,0-13-26 0,0 0-1 16,0 0-39-16,0 0 17 0,0 0-15 0,0 0-26 16,0 13 18-16,0-13 1 0,0 0-12 15,0 0-37-15,-23 17 9 0,23-14-8 0,0-3-15 16,0 0-15-16,0 2-7 0,-2-2 2 0,4 0-9 16,-2 1-23-16,0-1 3 0,2 0-20 15,0 1 11-15,1-2 6 0,2 1-12 0,1 0 6 16,1-1 8-16,16 1-22 0,-17 0-2 15,9 0-15-15,3 0-5 0,1 0-5 0,2 0 7 16,1 0-24-16,-2 0 19 0,-2 0-28 0,-2 0-15 16,-3 0-18-16,-1 0-39 0,-3 0-29 15,-1 0-39-15,1 0-9 0,-9 0 11 0,7 0-112 16,-7 0-23-16,13 8-45 0,-11-7 26 16,-2-1-278-16,0 3 32 0,-2-1 60 0,0 0 26 15,0-1 28-15,0 1 42 0,-1-2 30 0,-1 1-11 16,-1 1 42-16,0 0 14 0,-1 1-11 15</inkml:trace>
  <inkml:trace contextRef="#ctx0" brushRef="#br0" timeOffset="80507.35">1788 8661 1115 0,'-3'3'435'0,"3"1"-22"15,0-1-14-15,0 1-10 0,0-1-25 0,2-2-12 16,2 2-23-16,1 0-16 0,13 5-22 0,-1-6-29 15,4-2-17-15,0 2-48 0,4-1-14 16,-3-1 2-16,-10 0-37 0,4 0-70 0,0 0-43 16,-2 0-61-16,-2 0-53 0,0 0 8 0,-2 0-178 15,-4 0-50-15,4 0 28 0,-4 0-273 16,0 0 69-16,1 0 26 0,0 0 38 0,0 0 20 16,0 0 22-16,1 0 26 0,6 0 54 15,2 0 0-15,3 0 9 0,1 0 33 0</inkml:trace>
  <inkml:trace contextRef="#ctx0" brushRef="#br0" timeOffset="82641.71">2832 8239 926 0,'0'0'312'0,"0"0"-24"0,0 0 10 15,0 0-24-15,0 0-33 0,0 0 23 0,0 0-14 16,0 0 3-16,0 0-21 0,19 4 9 16,-26 13-17-16,4 2-6 0,-3 5-6 0,-1 2-11 15,1 3-14-15,0 1-26 0,-1-4 17 0,3 6-27 16,-1-2-2-16,3 1-29 0,0-2-6 0,1-3 0 15,1 3-17-15,0-17-14 0,0 5 6 16,0 0-11-16,19 17-25 0,-10-19 32 0,1-5-29 16,2-1-7-16,2-3 5 0,3-1-3 0,-4-4-18 15,-2 0 8-15,-3-1-5 0,3 0-1 16,17-16 4-16,-17 11-25 0,4-5 2 0,-6-1-20 16,2-1 12-16,-3-2-19 0,-2-1 2 0,-2 3-19 15,-1 3 9-15,0 1-5 0,-2 1 10 16,0 0-14-16,-1 1-4 0,0 6-6 15,0 0 13-15,0-7-10 0,0 7-1 0,-15-10 1 16,9 8-6-16,-1 2-12 0,-2 0-13 0,2 2-10 16,-3-2-23-16,-16 9 6 0,7-1 11 15,7-2-86-15,0 3-8 0,3-1-37 0,4-2-15 16,2-1-19-16,1-1-28 0,2-4 27 0,0 0-178 16,0 7-30-16,0-7 36 0,12 12-3 0,-8-11 53 15,1 2 50-15,2-1 7 0,8 2 7 0,1-3 32 16,2 1-37-16</inkml:trace>
  <inkml:trace contextRef="#ctx0" brushRef="#br0" timeOffset="83218.75">3351 8540 1095 0,'1'-5'428'16,"0"4"-27"-16,1 0-40 0,-2-3-41 0,1 4-36 16,-2 0 6-16,-2 4-23 0,1 0-21 0,-3 8-6 15,-2 3-6-15,-2 3-14 0,0 3-25 16,-1 0 3-16,1 4-21 0,-3-3-11 0,0 2-25 16,-3-3-2-16,2 1-25 0,-1 3-7 0,0 3-29 15,0-3-26-15,-2 1-35 0,3-3-23 16,0 1-24-16,0-5-57 0,1-1-19 0,3-2 9 15,0-4-84-15,4-5-22 0,2-3-41 16,3-3-46-16,0 1 29 0,0-2-215 0,1-3 8 16,3 1 29-16,-1 0 32 0,1-4 27 0,6-5 41 15,3 0 36-15,-1-2 4 0,4 1 18 16,-1 0 8-16</inkml:trace>
  <inkml:trace contextRef="#ctx0" brushRef="#br0" timeOffset="83439.33">3484 8651 1032 0,'9'-7'365'16,"-3"1"2"-16,-1 3-23 0,0 3 3 0,-1 0-3 16,-2 0-10-16,-1 3 7 0,-2 3-23 0,-1 0-8 15,-3 10-34-15,-4 3-13 0,0 3-20 0,-1 0-30 16,-3 0-14-16,0 4-34 0,-4-1-9 16,1 1-53-16,-2 0-38 0,2-3-59 0,-1 0-51 15,-1-2-55-15,5 2 10 0,-1-4-159 0,-2-4-69 16,-2 5 29-16,3-6-245 0,3-2 41 15,1-4 34-15,4-1 1 0,2-5 72 0,3-1 1 16,2-1 60-16,1-1 7 0,2-1 21 16,1-1 54-16,11-5-49 0</inkml:trace>
  <inkml:trace contextRef="#ctx0" brushRef="#br0" timeOffset="85134.03">9846 4945 547 0,'0'0'215'0,"14"0"-20"0,-14 0-28 16,0 0-4-16,0 0-23 0,0 0 2 15,0 0-27-15,0-14-8 0,0 14 8 0,0 0-12 16,0 0-2-16,0 0-13 0,0 0-20 0,0 0-8 15,0 0 8-15,0 0-36 0,0 0 7 16,0 0 6-16,0 0-12 0,0 0 10 16,0 0-20-16,0 0-5 0,0 0 3 0,0 0-14 15,0 0 1-15,0 0 6 0,0 0 2 16,0 0 0-16,0 0-5 0,0 0 8 0,0 0-19 16,0 0 7-16,0 0 11 0,0 0-1 0,0 0-7 15,0 0-5-15,0 0-1 0,0 0 6 0,0 0-10 16,0 0 6-16,0 0-13 0,0 0 7 15,0 0 4-15,0 0 6 0,0 0-2 0,0 0-14 16,0 0 11-16,0 0 6 0,0 0-2 0,0 0-7 16,0 0-4-16,0 0 5 0,0 0 9 15,0 0-10-15,0 0-20 0,0 0 14 0,0 0-14 16,0 0 0-16,0 0-27 0,0 0-21 0,0 0-46 16,0 0 10-16,0 0-159 0,0 0-92 15,0 0 18-15,0 0-18 0,0 0 50 0,0 0 27 16</inkml:trace>
  <inkml:trace contextRef="#ctx0" brushRef="#br0" timeOffset="86081.05">10473 4865 888 0,'0'0'313'15,"0"-12"-6"-15,0 12-48 0,0 0 18 16,0 0-16-16,0 0-31 0,0 0 8 0,9 21-5 16,-9-11-11-16,0 5-15 0,0 2-20 0,0 3-2 15,0 1-17-15,0-1-4 0,0 1-15 16,15 18-20-16,-8-22-8 0,0-2-12 0,3-3-3 15,0-1-10-15,-3-4-12 0,2-3-11 0,1-3 4 16,-2 1-15-16,-8-2-18 0,11 0 2 0,16-14-3 16,-13 4-26-16,-1-1-4 0,1-2-14 0,-3-3-19 15,1 3 3-15,-2-4 7 0,-1-2-15 16,-1-1-26-16,0 1 16 0,-2 3 9 0,0-6-6 16,-2 6 15-16,-2 0-17 0,0 3 12 0,0 4 7 15,-1 0 13-15,2 2-4 0,-2 2 12 16,-1 0-6-16,1 2 16 0,-1 1-9 0,0 2 7 15,-2 2 10-15,0 1 17 0,2-1 1 0,-2 4 12 16,2-1 7-16,-2 13-10 0,2-9 6 16,0 7 16-16,0 3-2 0,0 4 3 15,0 3-9-15,0 2 4 0,10 28 6 0,-4-25-7 16,-1 3 5-16,1 2-12 0,3-3-12 0,-1 0 7 16,0-2 2-16,-1-2-21 0,-2 0 10 15,2 2-13-15,-4-4 12 0,-1-3-15 16,-1-2 27-16,-1-12-28 0,0 3 14 0,-12 16-14 15,6-15 20-15,-2-5-19 0,-1-1-6 0,0-6 25 16,2 1-14-16,-1-2-5 0,1-1 10 16,7 0-14-16,-12 0 2 0,-14-14-3 0,16 5-3 15,0-5 2-15,3 0-2 0,-1-1-1 0,7-2-3 16,0 2-8-16,1 7-6 0,0-7-1 16,11-18 1-16,-4 14-22 0,4-1 0 0,1-1-33 15,4 4-21-15,2 0-30 0,-3 0-31 16,3 2-27-16,-1 1 16 0,0 1-143 0,-1 3-65 15,1-1 32-15,-4 3-280 0,-3 4 48 0,-2-1 28 16,-3 2 67-16,-1 1 15 0,-2 0 47 0,-3 4 20 16,0-2 20-16,-1 3 31 0,-1-1 41 0,-1 2-21 15,-11 4-9-15</inkml:trace>
  <inkml:trace contextRef="#ctx0" brushRef="#br0" timeOffset="86910.43">9226 4817 222 0,'2'-3'370'0,"-1"-1"-71"16,0 1-37-16,0 3-22 0,0-1-7 0,1 2-11 15,-1 1-7-15,-1 3-14 0,0 2-16 0,2 10 4 16,-2-9-21-16,0 8 18 0,0 4 1 16,0 5 2-16,0 5-6 0,0 2 0 0,0 2-22 15,0 0 1-15,0 4-10 0,0 3-12 0,0 3 4 16,0 3-5-16,0 3 1 0,0 3-16 0,0 0-11 16,0 5-6-16,0 0 6 0,0 3-7 15,8 62-25-15,-8-60 21 0,0 3-26 0,1-4 4 16,-1 4 11-16,0-3-16 0,0-30 1 0,0 18-14 15,0 10 8-15,0 2-8 0,0 4 0 16,0 1-35-16,0 2 11 0,0 1-12 0,0 1 18 16,0 0-21-16,0-1 25 0,0 1-28 15,0 1 20-15,0 0-15 0,0-1 2 16,0-1-5-16,-8 1-3 0,-4 67-12 0,9-71 8 16,-3-1 20-16,1-2-10 0,0-1-9 15,-2 0-7-15,1-1-6 0,1-1 12 16,1-2-16-16,-1 1 12 0,0-2-7 0,2-1 3 15,-1 0-35-15,2-4 25 0,2-3-18 0,-3 1 20 16,1-5-14-16,0 0 9 0,2 0 0 16,-2-4 3-16,0-3 9 0,-2-2-16 0,-1-6 7 15,2 0-18-15,0 1-10 0,1-4 13 0,0-3 2 16,0 1 18-16,1-1-16 0,-1-3-5 16,1 1 4-16,0-3-11 0,1-12-4 0,0 7 8 15,0 0 3-15,0-1 5 0,0-1-13 16,0-2 20-16,0-4-8 0,0 1 13 0,0-2-22 15,0-7 5-15,0 8 8 0,0-2-18 0,0-6 9 16,0 6 0-16,0-6 0 0,0 7-1 16,0-7-6-16,0 5 3 0,0-5-12 0,0 0-11 15,0 0-27-15,0 0-35 0,-4 11-11 16,4-11 9-16,0-1-31 0,1 1-43 0,-1-1-39 16,0-2-16-16,0 2-18 0,1-1 27 15,-1 2-174-15,2-1-68 0,-2 1 39 0,1-2 32 16,0 1 33-16,0 0 1 0,-1-2 37 0,3-1 24 15,5-9 7-15,4-2-9 0</inkml:trace>
  <inkml:trace contextRef="#ctx0" brushRef="#br0" timeOffset="88054.97">11048 5305 843 0,'0'0'337'0,"0"0"-34"0,0 0 0 15,0 0-37-15,0 0 10 0,0 0-24 0,-13 0-16 16,13 0-44-16,0 0 12 0,0 0-30 0,-17-5-16 16,17 1-11-16,1-1-21 0,2 0 0 0,0 0-27 15,10-3 4-15,0-2-7 0,2 3-8 0,2 2-15 16,4 1 2-16,-2 4-10 0,-8 0-4 15,1 0-7-15,20 15-11 0,-16-6 1 16,0 4 1-16,-2 1-12 0,-4 2 0 0,0-1-5 16,-2 2 3-16,-2 0 0 0,-2 0 14 0,-4 2-13 15,0-1 12-15,0-11-14 0,0 3 10 16,0 4 5-16,-11 15 1 0,5-14-20 0,-5-2 14 16,4-1 0-16,-1-1 1 0,-1-4 5 0,3 0-4 15,0-4 5-15,-4 9-15 0,-1-8 11 16,4-2-4-16,1-1-7 0,2 0 13 0,-1 1 0 15,3-1-14-15,-2 2 1 0,2-3-7 16,2 0 10-16,0 0-14 0,0-4-5 0,2 2-6 16,2 1 6-16,2-1-4 0,-1 1 10 0,2 1-10 15,1 0 5-15,0 0-20 0,2 0 19 16,4 0-7-16,20 13 0 0,-19-5-12 0,1 2-4 16,0 1 6-16,1 4-7 0,-4-1 18 0,-2 0-15 15,-1 1 6-15,-3-1 5 0,-3 3-12 16,0-7 2-16,-3-1 8 0,-1-9 24 0,0 8-8 15,0-1 21-15,0-7-13 0,-18 21 13 0,6-13-18 16,-4 2-7-16,-2-4 2 0,-2 0-2 16,1-2-5-16,-1-1 18 0,-2-3-18 0,1 1 24 15,-4-1-24-15,0 0 10 0,13 0-20 16,-6 0-32-16,-3 0-14 0,-18-13-16 0,23 8-19 16,-2-1-21-16,6-2-30 0,0-2 13 0,4 0-101 15,3-1-25-15,2 1-40 0,2 2 26 0,1 8-178 16,0-9-64-16,0-3 7 0,12-13 47 15,-2 11 31-15,0-1 4 0,2 3 48 0,3 0 35 16,3 0 29-16,5-2-7 0,1 2 26 0</inkml:trace>
  <inkml:trace contextRef="#ctx0" brushRef="#br0" timeOffset="88438.5">11986 5082 712 0,'-4'-1'399'0,"4"2"-29"16,-1-1-51-16,0-1 24 0,2 1-14 0,0 1-6 16,2-2-10-16,0 2-9 0,2-2-28 0,3 1-18 15,1 0-28-15,13 1-18 0,-10-1-8 16,5 0-28-16,5 0-9 0,3 0-31 0,0 0-9 16,-1 0-12-16,2 0-29 0,-3 0-33 15,-1 0-52-15,-2 0-89 0,-1 0 9 0,-4 0-156 16,-4 0-55-16,-3 0 25 0,-1 0-270 15,-7 0 33-15,0 0 47 0,0 0 29 0,9 10 9 16,-13-7 46-16,-1 0 29 0,-4 6 27 0,-6 2 17 16,1-2 13-16</inkml:trace>
  <inkml:trace contextRef="#ctx0" brushRef="#br0" timeOffset="88658.58">12046 5254 910 0,'-4'5'470'0,"1"-3"-51"0,-1 0-58 15,3 1-21-15,2 1-3 0,1-1-10 0,1 0-21 16,2 0-16-16,9 6-14 0,3-2-26 0,2-2-6 16,3 5-12-16,1-4-45 0,1-2-13 15,1-1-24-15,0 0-31 0,1 0-26 0,-2-3-62 16,-13 0-58-16,4 0-49 0,2 0 7 16,0 0-178-16,-3 0-58 0,0 0 28 0,9-9-265 15,-15 6 31-15,6-2 71 0,-2 0-14 0,-4 1 63 16,0 1 35-16,11-1 13 0,3-4 18 15,1 4 10-15,6 0 45 0</inkml:trace>
  <inkml:trace contextRef="#ctx0" brushRef="#br0" timeOffset="89884.96">13012 4766 876 0,'0'-12'328'0,"0"12"-37"16,0 0-20-16,0 0-27 0,0 0 2 0,0-12-63 15,0 12 3-15,0 0-19 0,0 0-19 0,0 0-16 16,0 0-14-16,-17 12 67 0,20 12-9 16,-3-13-11-16,11 29-9 0,-6-12 13 0,1-1-3 15,-1 2-11-15,0 1-19 0,-1-2 6 16,1 4-25-16,-1-3 0 0,2-1-12 0,-1 0-26 15,-1-1-5-15,-2 1-2 0,0-7-4 0,1-1-7 16,-2-8-12-16,0 0-12 0,2-4-17 0,-1-1-22 16,-2-2-36-16,0-4-19 0,1 1 2 15,0-1-106-15,-1-1-37 0,0 0-53 0,0 0-45 16,2-11 28-16,0 6-236 0,0 0 40 0,0-2 2 16,4-6 53-16,0 0 9 0,8 0 22 15,-1 0 73-15,4-1 24 0,8 1 11 0</inkml:trace>
  <inkml:trace contextRef="#ctx0" brushRef="#br0" timeOffset="90270.49">14016 4631 689 0,'-2'-4'346'0,"1"0"-55"16,-1 1-12-16,-1 0-26 0,-1 0-40 15,-2 2-5-15,1 1 7 0,-1 0-18 0,-1 0-19 16,-3 0-18-16,-15 9-5 0,8-1 4 0,-1 2-5 16,2 1-7-16,-2 5-5 0,3 5 14 0,-2-1-13 15,4 2 7-15,0-1-19 0,2 8 12 16,-3 2-11-16,7 3 4 0,-1 0-21 0,3 3-5 15,0 2-1-15,0 1-12 0,3-1 0 0,2-19-19 16,0 8-11-16,0 4-6 0,14 35 10 16,-5-35-16-16,0-4-39 0,3-5-17 0,1 1-29 15,1-5-38-15,0 0 8 0,3-1-114 0,-1-5-48 16,0-3-40-16,1-2 24 0,-1-5-228 16,-1 1-43-16,-1-3 54 0,-5-1 29 0,5 0 5 15,2 0 43-15,21-15 15 0,-16 10 61 0,2-1 9 16,-1-3-13-16,4 3 10 0</inkml:trace>
  <inkml:trace contextRef="#ctx0" brushRef="#br0" timeOffset="92798.22">14220 4769 490 0,'0'0'384'0,"0"0"-42"16,0 0-21-16,0 0-14 0,0 0-41 16,0-13-17-16,0 13-50 0,0 0-24 0,0 0-18 15,0 0-17-15,0 0-15 0,0 0 1 0,0-13-10 16,14 13-12-16,8-13 3 0,-15 13-3 15,1 0-1-15,20 11-18 0,-10-2 13 0,-2 4-29 16,-1-3-25-16,-3 3 18 0,-2-2-5 16,0 6 2-16,-1-2-34 0,-3 4 11 0,-1-2 2 15,0-6-1-15,-5 1-4 0,0-12 7 0,0 8-27 16,0 2 17-16,0 0-15 0,-17 14 10 16,11-12 17-16,-4 0-18 0,-1-5 2 0,3 0 4 15,1-2 1-15,-3-2-25 0,2-1-4 16,1 1 14-16,1-2 4 0,-1 1 0 0,2-1 7 15,0 1 3-15,1-1 12 0,0-1-12 0,-1 1-2 16,1 0-14-16,1-1 17 0,1 0-12 16,2 0-12-16,0 2 19 0,2-4-4 0,0 2-10 15,3 2-5-15,0-1 13 0,1 0-2 0,10 5-14 16,0-1 12-16,0 2-8 0,-3 2 5 0,2-1-16 16,-3 2 21-16,-1-1-10 0,1 1 1 15,-5 2 1-15,-3-1 7 0,2-3 4 0,-4-1 5 16,0-1 6-16,-2 1-8 0,0-2 10 15,0-5 12-15,0 0-5 0,-12 21 3 0,5-14-10 16,-2-2-2-16,-3 3 1 0,-4-3-18 0,3 2 18 16,-5 0-9-16,1-4-9 0,-2 1-6 15,1 0-8-15,-2-3-8 0,-2-1-27 0,12 0-29 16,-6 0-16-16,0 0 8 0,-1 0-81 16,-10-17-18-16,19 11-12 0,3 0-42 0,2-3-30 15,3 1 27-15,0 8-205 0,0-11-41 16,16-15 28-16,-4 13 31 0,1 3 19 0,3-1 31 15,-1 0-3-15,8 4 60 0,4-4 8 0,2 5 8 16</inkml:trace>
  <inkml:trace contextRef="#ctx0" brushRef="#br0" timeOffset="93059.42">14788 4992 651 0,'1'-1'432'0,"0"1"16"0,0 0-46 15,1 0-20-15,-2-2-15 0,0 2-17 0,2 0-27 16,-4 0-40-16,4-1-19 0,-2 1-24 16,2 0-26-16,1 0-18 0,0 0-34 0,1 0-6 15,0 0-21-15,2 0-22 0,1 1-2 0,1-1-15 16,3 0 9-16,1 0-28 0,2 0-14 0,2 0-20 16,0 0-15-16,1 0-55 0,-2 0-50 15,-2 0 9-15,-2 0-128 0,9-7-39 16,-11 4-58-16,-2 1 27 0,0 0-249 0,9-2 25 15,1 2 52-15,1-3 21 0,0 4 35 0,7-1 16 16,0 0 18-16,4-2 20 0,0 1 30 16,-1 1 22-16</inkml:trace>
  <inkml:trace contextRef="#ctx0" brushRef="#br0" timeOffset="93498.08">15393 4618 760 0,'0'-5'337'15,"-2"-1"-29"-15,2 2-43 0,-2 0-10 0,2 1-47 16,0 3 3-16,0-1-13 0,0 1-18 0,-3 1-21 16,3 2 51-16,-2 1 1 0,2 1-16 0,-4 10-10 15,0 3-9-15,2 0 8 0,-2 6-3 16,2 1-11-16,0 3-2 0,0-1-15 0,0 5-11 15,2-18-27-15,0 10-6 0,0 2-12 0,0 2 4 16,14 26-12-16,-6-28-14 0,-1-2 2 16,1-3-8-16,4-4-22 0,-1-4 5 0,0-1-11 15,3-3 10-15,-1-1-18 0,3-4-19 16,-9-4-20-16,4 0-5 0,1 0-10 0,17-14 0 16,-14 5-16-16,1-2 12 0,-5 2-6 0,1-3 1 15,-3 0-3-15,-3 3 14 0,-4 1 0 0,0 0 5 16,-2 8-11-16,0 0 2 0,0-8 11 15,-10-3-14-15,-4 6 2 0,3 3 17 0,0-1-3 16,-1 3-10-16,1-2-33 0,2 2-25 16,9 0 6-16,-9 0-73 0,0 0-54 0,1 0-33 15,0 0-39-15,1 0 26 0,7 0-254 0,-8 0 38 16,8 0 31-16,-7 0-4 0,7 0 58 0,0 0 24 16,-18-7 34-16,18 4-5 0,-2-1 12 15,2 0 1-15</inkml:trace>
  <inkml:trace contextRef="#ctx0" brushRef="#br0" timeOffset="93911.69">15665 4467 398 0,'-2'-4'329'16,"2"2"-29"-16,-2-1-59 0,1 0-3 0,1 0-18 16,1 2-29-16,-1 0 7 0,0 0-6 0,0 1 18 15,2 1-10-15,0-1-23 0,2 1 15 0,1 2-4 16,9 4-24-16,-1 4 20 0,7-3-14 16,-2 4-8-16,2 1-25 0,-1 2 3 15,0 3-19-15,4 1-5 0,0 3 0 0,-1-1-19 16,0 3-6-16,1 1 1 0,2 2-18 0,-7 3 7 15,2 2 2-15,-4 1-10 0,-5 0-5 16,-3 1-4-16,-2-1-2 0,-2-1-9 0,-4-15-13 16,0 8 8-16,0 1-2 0,-18 32-13 15,7-31-20-15,-3 0-17 0,-4-4-30 0,0-3-56 16,0-1 8-16,-6-4-82 0,1-3-56 16,-2 1-32-16,2-2-47 0,-4-3 32 15,6 1-256-15,0-4 69 0,1 0 6 0,9-3 51 16,4 1 0-16,7-3 50 0,0 0 16 0,0 0 35 15,0 0-25-15,-7-9 22 0</inkml:trace>
  <inkml:trace contextRef="#ctx0" brushRef="#br0" timeOffset="94262.12">16345 4863 348 0,'-2'-1'468'0,"0"1"-96"0,0 0-38 15,2 0-19-15,-2 0-56 0,2-1-32 0,2 0 24 16,0 1 18-16,5 0-21 0,0 0-24 0,11 2-12 15,-7-2-31-15,7 0-12 0,6 0-20 0,1 0-11 16,2 0-29-16,1 0-8 0,-1 0-5 16,2 0-4-16,-3 0-27 0,-3 0-21 0,1 0-15 15,-7 0-4-15,-4 0-120 0,0 0-113 16,-3 0 23-16,-2 0-318 0,-1 0 15 16,7-12 16-16,-10 10 66 0,-1 0 45 0,-1-1 8 15,0-1 30-15,0 1-1 0,2 0 29 0,10-5 22 16</inkml:trace>
  <inkml:trace contextRef="#ctx0" brushRef="#br0" timeOffset="94859.73">16993 4661 380 0,'-4'-2'517'0,"0"-1"-108"16,-2 1-59-16,4-2-21 0,-2 0-23 0,2 0 0 16,-1 0-21-16,1-1-27 0,2 0-30 0,0 1-27 15,2-2-1-15,0 2-35 0,-2 4-6 0,15-14-30 16,-4 10 0-16,2-2-20 0,4 2 0 16,-3 2-22-16,-4 2 3 0,3 0-24 0,16 12-6 15,-13-3 15-15,-1 2-17 0,-1 0-5 0,-3 2-12 16,-2-1-10-16,-2 4-3 0,-2-2 3 15,-3-1-2-15,-2-13-2 0,0 10-16 0,0-1 1 16,0 2-6-16,-14 18-19 0,7-17 12 16,1-3-5-16,-1-2-2 0,-4 2-9 0,4-5-8 15,-2-1 2-15,0 0 5 0,0 0 5 0,4 0-4 16,-1-3 2-16,2 0 2 0,-2 0 5 0,0 0 10 16,3 0-5-16,3 0 3 0,0 0-5 15,0 0 1-15,-6 0 3 0,6 0-7 16,-9-6 2-16,11 4 2 0,1 2-1 0,1-2 0 15,1 2 1-15,1 0 5 0,1 0 11 0,0 0-2 16,11 3-21-16,-9-3 22 0,20 9-7 0,-11-2 1 16,0 4 5-16,-2 1 10 0,1 4-6 0,-3-1 18 15,-1-1-6-15,-1 2 7 0,-4 0-10 16,0-2 6-16,-6-2-8 0,0-2 15 0,0-1 11 16,-2-9-6-16,0 8 7 0,0-2-9 0,-20 11-3 15,9-9-10-15,-5-1 1 0,3-1-7 16,-6-2 6-16,-1-1-12 0,0-3-14 0,-3 1-13 15,14-1-36-15,-8 0-14 0,-3 0 5 0,1 0-102 16,-19-9-15-16,20 4-62 0,5-2-37 16,4 1 25-16,4 0-207 0,3 1-33 0,2 0 33 15,0 0 30-15,0 5 35 0,0 0 25 16,23-16 24-16,-3 9 25 0,2-1 36 0,5-2-11 16</inkml:trace>
  <inkml:trace contextRef="#ctx0" brushRef="#br0" timeOffset="95495.92">17537 4802 919 0,'4'3'400'0,"9"4"-69"0,0 4-41 15,-2 2 45-15,-1 1-26 0,-1-1-13 0,-4 4-18 16,4-5-22-16,-3-2-20 0,2 4-14 0,-6-6-11 15,0 0-24-15,-2 0-15 0,1-2-10 16,0 0-26-16,-1-2 5 0,0-1-9 0,0-3-9 16,0 0-10-16,0 0-4 0,0 0-6 15,0 0-25-15,-6 7-17 0,5-10 8 16,-2-1-20-16,2 0-3 0,0-1-13 0,1 0 3 16,0-3-21-16,2-9-8 0,-2 8-5 0,0-3-7 15,15-12 1-15,-7 11 6 0,-1 1 0 16,5 4-15-16,-3-1 14 0,0 4 1 0,2 2-2 15,0 2-1-15,0 1-7 0,-11 0 4 0,14 0-2 16,2 0 6-16,19 12-7 0,-19-3-7 16,2-4 12-16,-3 5-4 0,0 1 15 0,-2-2-4 15,-1 1-5-15,-6-2-5 0,1-3 8 0,-3 3-14 16,0-6 9-16,-1 1 11 0,-1-2-8 0,2 2 8 16,-3-1 13-16,-1-1 9 0,2 0-8 15,-2 0 2-15,-2-3-14 0,1 2 11 0,1-2-11 16,-2 0 5-16,0-1 2 0,0 0-3 15,2-1-9-15,-2-1 9 0,1 0-3 0,-1 0 1 16,4-1-12-16,-1 2 13 0,1-1-9 0,-2 5 7 16,11-17-14-16,-2 5 10 0,2 3-14 0,-2 4 7 15,6-3-5-15,-1 3 11 0,0 3-10 16,5 0 6-16,-11 2-3 0,9 0 1 0,0 0-8 16,19 12-1-16,-20-4 22 0,0 2 4 15,-2-1 7-15,-3 3 7 0,-1-1-14 0,-4 2 20 16,-3-3-13-16,-1-1 13 0,-2-2-1 15,0-7-14-15,0 7-9 0,0-2 6 0,0-5-37 16,-14 13-35-16,9-11-42 0,-1 0 10 16,0 1-166-16,1-3-48 0,-1 0-44 0,-1 0 31 15,7 0-274-15,0 0 66 0,-7 0 21 0,7 0 47 16,-4-10 36-16,14-2 29 0,4 2 26 0,4-6 47 16,2 2 14-16,1 0 15 0,-4 1-5 15</inkml:trace>
  <inkml:trace contextRef="#ctx0" brushRef="#br0" timeOffset="95795.71">18267 4812 434 0,'-1'2'451'0,"1"0"-42"0,-1 3-57 16,-1-5-46-16,2 4 31 0,-1 2-17 15,0-1-17-15,0 0-14 0,1 2-21 0,-2 0-23 16,4-2-18-16,-2-5-16 0,0 10-23 16,14 9-10-16,-9-13-23 0,1 0-21 0,5 4 2 15,-1-5-26-15,2 2 2 0,4 0-23 0,-3-7-3 16,-1 2-4-16,-12-2-14 0,14 0-9 15,2 0-17-15,19-14-4 0,-19 9-16 0,2-4-9 16,-7-3-1-16,2 8-9 0,-2-5-10 0,0-3 5 16,-4 4 0-16,-4 2-3 0,0-1-16 15,-3 2 5-15,0 5 7 0,0 0-12 0,0 0-24 16,-25-13-9-16,9 9-17 0,2 1-13 0,-3 3 6 16,-2-2-66-16,0-1-35 0,1 3-49 15,-2-2-54-15,8 2 29 0,2-1-245 0,4 0 13 16,3 1 56-16,3 0 18 0,-2 0 35 15,5 2 10-15,5-1 36 0,11 2 28 0,5 0 40 16,7 4-45-16</inkml:trace>
  <inkml:trace contextRef="#ctx0" brushRef="#br0" timeOffset="96365.24">18908 4815 328 0,'18'-8'404'0,"1"0"-30"0,-3 1 5 16,-7 0-49-16,-2 2 16 0,-1-2-21 0,-3 1-20 15,0 2-38-15,-3 4-13 0,0 0-36 16,0 0-13-16,-18-20-10 0,8 15-22 0,-6-1-15 16,-3 4-27-16,0-2-3 0,0 1 1 0,-2 2-21 15,9 1-10-15,-4 0-5 0,-3 0-19 0,-21 12 3 16,19-6-14-16,0 4-7 0,3 1-2 0,0 1 7 16,5 0-10-16,-5 3-7 0,8 1-5 15,0 1 9-15,7-5-3 0,2 0-12 16,0 5 11-16,1-17-4 0,0 13-2 0,16 16-6 15,-5-20-16-15,3 0 1 0,1-1-6 16,0-5-13-16,0-3-19 0,-7 0-38 0,7 0-23 16,19-12 7-16,-13 3-65 0,-3-2-49 0,-1-6-29 15,0 2-17-15,0-3-29 0,-4-4 28 16,2 2-100-16,-2-1-33 0,-1-4 11 0,-2 0-10 16,-5-3 27-16,4 4 39 0,-5-3 77 15,-2 1 61-15,-2-1 101 0,0 15 7 0,0-9 52 16,-12-23 63-16,7 19 6 0,-3 1 11 0,2 4 19 15,-3-1 5-15,2 4 9 0,-1 1 20 16,-1 3-1-16,-1 0 24 0,5 5 2 0,1 0 21 16,1 5-19-16,0-2 18 0,0 1-19 0,2 3-17 15,-1-1-7-15,0 1 7 0,2 1 7 0,0 0 16 16,-3 16 23-16,6 6-18 0,-3-8 23 16,11 29-2-16,-4-15-8 0,0 2 4 0,2 2-8 15,-1-1-44-15,-1-1 8 0,0 1-12 16,2-2-23-16,-3 1 11 0,2-2-36 0,0-2 7 15,2 2-35-15,-2-7-46 0,0 1-35 0,-1-2-25 16,0-5-37-16,-1-4-49 0,-1-3 14 16,1-2-135-16,1-3-67 0,1-1 28 0,9 0-260 15,-7-2 27-15,1 0 58 0,18-14 49 0,-9 7 10 16,1 2 38-16,4-4 49 0,1-1 20 16,1 1-21-16,-1 1 32 0,4 3-30 0</inkml:trace>
  <inkml:trace contextRef="#ctx0" brushRef="#br0" timeOffset="96733.22">19593 4534 727 0,'1'-4'363'0,"1"0"-34"15,-2 2-29-15,1-1-29 0,0 3-28 0,1 3-29 16,0 2 64-16,4 8 19 0,-1 7 4 0,-1 3-2 16,0 2-8-16,1-3-28 0,-2 2-3 0,1-1-30 15,-2-2-20-15,3 1-36 0,-2-3 3 16,-2-4-36-16,-1 3 2 0,2-5-31 0,0-4-24 15,0 1-50-15,-1-5-29 0,1-2-41 16,1-1-71-16,-1-2 9 0,-2 0-178 0,0 0-40 16,0 0 29-16,7 0-273 0,11-16 35 0,-4 7 57 15,-1-2 19-15,-2-2 52 0,1 0 27 16,-2-1 25-16,2-1 19 0,-1-3 31 0,2 0 17 16,-2 3-6-16</inkml:trace>
  <inkml:trace contextRef="#ctx0" brushRef="#br0" timeOffset="96926.76">19844 4570 440 0,'2'-3'477'0,"-1"2"-88"0,1-1-25 16,-2 1-48-16,1 3 38 0,-1 0-12 16,0 3-6-16,5 12-6 0,-2 0-19 0,3 4 0 15,-3 0-35-15,5 4-42 0,-2-3-25 16,-1 3-2-16,-1 1-26 0,0-4-33 0,-2 0-64 16,-1 2-68-16,1-5-87 0,-2-11 6 15,0 4-189-15,0 0 24 0,0-2-334 0,-11 7 43 16,9-11 58-16,-1-2-1 0,3-4 66 0,0 0 29 15,0 0 31-15,0 0 8 0,5 3 25 16,-2-6 62-16,-2 0-30 0</inkml:trace>
  <inkml:trace contextRef="#ctx0" brushRef="#br0" timeOffset="97866.55">12141 6176 696 0,'0'0'421'0,"0"0"-68"16,-13 0 26-16,13 0-19 0,0 0-20 0,0 0-18 16,0 0-29-16,0 0-20 0,0 0-5 15,0 0-35-15,0 0-5 0,6 22-32 0,2-23-15 16,13-1-22-16,-11 2-13 0,6 0-22 15,1 0 9-15,3 0-29 0,-1 0-1 0,2 0-38 16,-2 0-45-16,-4 0-35 0,0 0 2 0,-4 0-166 16,-1 0-65-16,-1 0 21 15,-3 0-324-15,-6 0 59 0,7 0 16 0,-7 0 30 16,0 0 7-16,7 0 53 0,-7 7 32 0,9 3 37 16,-10-6 0-16,-3 0 42 0,-6 5 9 0</inkml:trace>
  <inkml:trace contextRef="#ctx0" brushRef="#br0" timeOffset="98095.71">12167 6396 732 0,'-3'3'497'0,"2"0"-44"0,1 1-15 16,-1-1-23-16,3-1-20 0,1 0-45 16,2-2-9-16,12 6-50 0,1-4-11 0,1 0-54 15,3-1 2-15,8-1-27 0,-16 0-19 0,6 0-36 16,3 0-34-16,1 0-48 0,-1 0-28 15,0 0-49-15,-1 0-51 0,1 0 7 0,-2 0-130 16,0 0-52-16,-3 0 22 0,-1 0-217 0,-4 0-83 16,-2 0 69-16,0 0 12 0,-3 0 28 15,1 0 42-15,0 0 21 0,6 0 23 0,2 0 4 16,19 13 8-16,-14-11 44 0</inkml:trace>
  <inkml:trace contextRef="#ctx0" brushRef="#br0" timeOffset="100603.44">13295 6275 452 0,'0'0'364'0,"0"0"-34"0,0 0-28 0,0 0-9 15,0 0-12-15,0 12-22 0,0-12-32 16,0 0 23-16,0 0-6 0,0 0-1 0,-13 0-21 15,13 0-8-15,0 0-24 0,0 0-5 16,0 0-21-16,0 0-10 0,0 0-3 0,0 0 8 16,0 13 0-16,19 6-24 0,0-18-10 0,5 1-17 15,0 0 9-15,1-2-12 0,2 4-11 16,0-3-27-16,0 1 12 0,-2 3-24 0,-14-5 13 16,6 0-22-16,1 0 6 0,1 0-10 15,14 10 5-15,-19-8-12 0,-3 0-19 0,-2-2-17 16,0 3-3-16,-3-3-29 0,-1 0-22 0,0 0-12 15,-2 0-21-15,0 0-33 0,2 1 11 0,-2-1-68 16,1 1-42-16,-4-1-45 0,0 0-46 16,0 0 29-16,7 0-249 0,6-12 57 0,-11 10 38 15,2-3 1-15,-1 2 68 0,2-1-18 16,-1 1 79-16,3 1-33 0,6-5 71 0,4 2 3 16</inkml:trace>
  <inkml:trace contextRef="#ctx0" brushRef="#br0" timeOffset="101219.68">14269 6019 442 0,'2'-5'366'0,"-2"1"-20"16,2 1-53-16,1 0 16 0,-3-1-17 0,0 1-35 16,2 1-4-16,-2 2-33 0,0-3 11 0,2 1-13 15,-2 0-26-15,-2 1-9 0,0 1-4 0,2 0-20 16,-3 1-2-16,1 2-2 0,-2-1-7 15,2 2-12-15,-7 9 1 0,0 1-17 0,2 0 15 16,1 0-19-16,1 4 7 0,-3-1-15 16,3 1 1-16,0 2-12 0,-1-2-17 0,1 1-8 15,3 1-3-15,-1-2-8 0,2 2 3 0,0 1 0 16,1-1-9-16,0-10-19 0,0 6 21 16,0 1-7-16,12 17-5 0,-4-18-18 0,-3 1 12 15,4-4-4-15,-1 2-8 0,1-8-19 16,3 0 21-16,-3-2-16 0,2-3 8 0,-11-2-5 15,10 0 9-15,-1 0-20 0,4 0-20 0,1 0 6 16,14-14-10-16,-14 7-6 0,2-1 5 16,-6-2-15-16,0-3 14 0,1 3-14 0,-4-2 4 15,0 0 17-15,-3 2 1 0,-4 2 1 16,2 1-10-16,-2 7-1 0,0 0 12 0,0-9-1 16,0 9-9-16,-13-12 2 0,7 11 16 0,-1 0-12 15,-13 3 7-15,11-2 3 0,-6 0-3 16,-18 10-13-16,15-8-28 0,2 2-27 0,3-1-37 15,2 1 11-15,4-2-97 0,1-1-26 0,3 1-36 16,-2-2 24-16,1 1-230 0,1-1-45 16,3 0 52-16,0 0 29 0,2-1 22 0,3 1 39 15,2-2 4-15,15-1 7 0,7-1 41 0,0 1 32 16,3-2-14-16</inkml:trace>
  <inkml:trace contextRef="#ctx0" brushRef="#br0" timeOffset="101841.84">14975 6130 336 0,'4'-1'477'15,"1"4"-95"-15,-3-1 23 0,1 1-13 0,-1 2-18 16,4 7-38-16,-1 4-18 0,1-2-11 16,-2-1-27-16,0 2-37 0,2 1-12 0,-5-3-20 15,1-4-17-15,0 0-21 0,0-2-13 16,-2 0-32-16,2-2-3 0,-2 0-10 0,0-2-5 15,2 1 0-15,-2-3-18 0,0 0-18 16,0 0 12-16,2-1-30 0,-2 0 11 0,-2-2-30 16,2-2 7-16,0-1-16 0,0 1-20 0,0-3-16 15,0 2-2-15,0-2-5 0,2 0 8 16,-1 1 1-16,-1-3-11 0,13-11 6 0,-4 9-2 16,-4 3 5-16,6-2 7 0,2 3-6 0,1 2-2 15,2 0-2-15,4 3 3 0,-5 2-5 16,-6 0 5-16,5 0 8 0,18 14 5 0,-14-6 6 15,-1 1 15-15,-1 1-10 0,-2 0 9 16,0-1-11-16,-6-2 17 0,-3-1-17 0,1 1 0 16,-3-4 17-16,1 2-8 0,-2-1 10 15,1-1 1-15,-1-1-12 0,-2 0 9 0,0-1-6 16,0 0-13-16,0-1 3 0,0 0 5 16,0 0-11-16,0 0 4 0,-7 3 11 0,7-3-9 15,-2-2-2-15,2-1 5 0,0 2 0 16,2-3-7-16,-2 2 9 0,5-2 0 15,-3-2-18-15,7-5 9 0,2 0-15 0,-1 4 22 16,3-3-6-16,5 1 0 0,1 2-8 0,2 2 10 16,2 0-19-16,-2 3 13 0,2 2-9 0,-11 0 10 15,3 0-4-15,21 14 11 0,-20-6-4 16,-3 1 15-16,1 1-27 0,-5 0 13 16,-2 1 0-16,-3 4-11 0,0-7 27 0,-4 1-10 15,0-9-10-15,0 5 11 0,0-5-18 0,0 9-24 16,-9 1-44-16,5-8-35 0,0-2-74 0,2 3 17 15,-1-3-103-15,1-3-51 0,0 3 30 16,4-3-175-16,0-1-79 0,-1 0 23 0,14-6 43 16,1-2 28-16,3 0 32 0,2-1 30 15,0 1 30-15,3-1-9 0,-4 2 47 0,5 1 22 16,-7 1 20-16</inkml:trace>
  <inkml:trace contextRef="#ctx0" brushRef="#br0" timeOffset="102135.62">15836 6174 554 0,'-2'4'443'0,"2"1"-79"0,-2-2 46 15,2 3-7-15,-3 0-19 0,2-1-27 16,-1 3-8-16,4-1-19 0,-2-7-15 0,0 11-32 16,0 5-18-16,14 12-23 0,-7-17-23 0,0 0-5 15,5-3-48-15,1-1-15 0,0-2-11 0,-4-2-14 16,8 0-12-16,-7-3-12 0,-5 0-11 16,5 0 10-16,2 0-45 0,20-12 0 15,-17 5-32-15,3-3-1 0,-3 0-28 0,0-1-3 16,-4-1-18-16,0 2 8 0,-4-2-6 0,-1 0-1 15,-3 3-12-15,-3 9 6 0,0-7 5 0,0 7-10 16,-11-13 1-16,-5 8-8 0,0 2-14 16,-4-1-25-16,-1 3-15 0,2 0 9 0,7 1-75 15,1 0-50-15,-3 0-29 0,1 0-45 16,2 0 25-16,-1 0-212 0,5 0-20 0,7 0 35 16,0 0 50-16,-12 4 16 0,16-4 17 0,11 5 8 15,8-1 52-15,6 1 11 0,3 0 14 16</inkml:trace>
  <inkml:trace contextRef="#ctx0" brushRef="#br0" timeOffset="102432.51">16386 6227 706 0,'7'-3'317'0,"-3"-1"-21"16,1 0-3-16,-1 0-23 0,-1 0 0 0,1-1-31 16,-3 2 10-16,0-3 2 0,-1 3-35 15,-1-3-7-15,-2 0-15 0,3 6-12 0,-9-8-11 16,-2 2-15-16,0 2-9 0,-1 4-2 0,3 0-9 15,-2 0-7-15,-20 13-15 0,15-4-1 0,3-1-12 16,-1 3 5-16,-2 2-11 0,5 1-10 16,4-1-5-16,3 3-12 0,2-5 7 0,2-11-7 15,0 9-4-15,0 0-22 0,19 13 8 0,-7-14-26 16,3-1-14-16,-3-5-22 0,1 0-22 16,-13-2-12-16,9 0-25 0,5 0 6 0,17-15-85 15,-15 6-14-15,0-3-22 0,-1-2-28 0,1-3-32 16,-1 0 26-16,-1-7-174 0,-3 4-69 0,1-1 11 15,-1-4 13-15,-2 1 53 0,2-3 13 16,-4 1 31-16,2-1 54 0,-5-1-2 0,6 1 0 16</inkml:trace>
  <inkml:trace contextRef="#ctx0" brushRef="#br0" timeOffset="102673.64">16504 5839 654 0,'-12'-11'304'0,"5"1"-2"0,1 5-19 16,-1 1-22-16,1-1 9 0,2 4-33 15,0 0 6-15,0 0-35 0,1 3 29 0,3-2 6 16,-6 8 4-16,4 8-9 0,0 2 12 0,2-9-12 15,0 8-1-15,11 29-12 0,-3-18-5 16,-1-3-15-16,2 2-4 0,0 0-22 0,0 1-14 16,3-2-27-16,-1 0-11 0,-1-2 0 0,2 2-33 15,1-2-9-15,-1-2-8 0,-1-2-55 16,2-3-32-16,-1-3-35 0,-3-4-62 16,1-2 11-16,-2-2-133 0,1-4-58 0,-3-1-58 15,1-1 32-15,4 0-265 0,-11 0 64 16,14 0 23-16,2 0 36 0,3 0 57 0,22-11 22 15,-21 5 30-15,7 0 23 0,2 0 51 16,-1 0-25-16,1-3 30 0</inkml:trace>
  <inkml:trace contextRef="#ctx0" brushRef="#br0" timeOffset="102948.37">17208 6084 959 0,'1'-8'388'0,"1"2"-54"16,0 3 25-16,-2-2-33 0,2 0-23 15,-1 2-18-15,0 2-25 0,-1-2-43 0,1 3-18 16,0 0 3-16,-1 3 12 0,0 2-15 16,0 1 4-16,1 12 14 0,-1 3-21 0,2 1 15 0,-2 4-19 15,0-3-3-15,2 3-19 0,-2-3-19 16,2-2-17-16,-2-2-10 0,3-1-14 16,-3-8-11-16,0 0-40 0,0 0-29 0,0-1-40 15,0-2-19-15,0-7-60 0,0 0-69 16,7 9 15-16,-1-11-146 0,-2-1-57 0,6-6 30 15,3-2-253-15,1 0 43 0,0-3 41 0,-2-2 22 16,5-3 35-16,-4 0 61 0,3 0 7 16,0-1 29-16,2 2 40 0,-1 0-20 0,-1-1 18 15</inkml:trace>
  <inkml:trace contextRef="#ctx0" brushRef="#br0" timeOffset="103151.41">17510 6043 693 0,'2'-2'513'0,"2"-3"-61"15,-2 5-23-15,-1-2-37 0,0 2-28 16,0 1-15-16,1 0 16 0,-2 4 4 0,2 0-42 15,2 15 36-15,2-2-22 0,0 2-42 16,-4 3-8-16,1-2-45 0,1 2-14 0,-4-3-20 16,0 0-23-16,3-2-47 0,-3-11-46 15,0 6-9-15,0-1-120 0,0-2-60 0,0-2-89 16,0 0 17-16,0-8-182 0,0 8 30 0,0-8-298 16,0 6 47-16,0-6 36 0,0 0 45 15,0 0 43-15,0 0 54 0,-14 8 7 0,10-8-3 16,1 0 53-16,-4 0-22 0,2 0 72 15,-3-2 33-15</inkml:trace>
  <inkml:trace contextRef="#ctx0" brushRef="#br0" timeOffset="104110.98">12196 7339 1106 0,'0'0'399'0,"0"0"9"0,0 12-12 16,0-12-32-16,0 0-14 0,0 0-22 15,0 0-24-15,6 20-34 0,17-17 4 0,0-3-32 16,4 0-34-16,3 3-34 0,0-2 3 0,-1 1-32 15,-1 1-21-15,-2 0-48 0,-2 0-48 16,-1-1-52-16,-5 3 2 0,-6-3-150 0,-3 0-55 16,-3 1-60-16,0 0 28 0,-1-1-255 15,-1 0 14-15,-2 0 66 0,0 0 37 0,0-1 18 16,-2 1-5-16,0 1 64 0,0-3 1 0,0 0 27 16,0 0 9-16</inkml:trace>
  <inkml:trace contextRef="#ctx0" brushRef="#br0" timeOffset="104337.57">12244 7582 1032 0,'-4'3'393'0,"2"0"-52"0,1 1 46 16,1 0-4-16,2-1-17 0,2 2-22 0,1-2-20 16,10 4-42-16,0-1-16 0,4-2-50 15,1 0 1-15,1-1-31 0,0 0-7 0,-1 1-45 16,2-2-34-16,-2 0-35 0,0-2-55 0,-11 0-83 15,4 0 7-15,-1 0-124 0,-2 0-75 16,0 0 26-16,9-10-266 0,1 7 22 0,-7 2 33 16,-1-2 17-16,6 1 45 0,4 0 43 0,3 1 9 15,5-3 36-15,1 4 14 0,3-1 18 16</inkml:trace>
  <inkml:trace contextRef="#ctx0" brushRef="#br0" timeOffset="105258.53">13025 7352 716 0,'0'-14'427'15,"0"14"-66"-15,0-13 32 0,15-4-35 0,-14 15-35 16,0 0-25-16,0 0-27 0,1-1-36 0,-2 3-31 16,0 1-8-16,1 2 0 0,1 14-16 15,0 1-6-15,1 2 6 0,2 4-25 16,-3 2-5-16,1 1-19 0,0-2-12 0,3 2-4 15,-4-2-8-15,2-1-10 0,-1-3-7 16,2-1-20-16,-1-3 2 0,0-3-36 0,-2-1-30 16,3-6-39-16,-1-2-43 0,1-1 8 0,0-2-113 15,-1-2-61-15,-4 0-51 0,0 0 26 0,0 0-240 16,23-19 31-16,-16 6 16 0,-1 1 41 0,2-4 4 16,-2 2 57-16,0-1 19 0,0-2 30 15,1 0 17-15,-1-1 24 0</inkml:trace>
  <inkml:trace contextRef="#ctx0" brushRef="#br0" timeOffset="105494.15">13265 7335 924 0,'2'-3'405'15,"-2"2"16"-15,0-2-52 0,1 0-46 0,0 3-15 16,-1 2-6-16,2-1-2 0,-1 3 0 0,0 3-24 16,0-1-1-16,4 13-18 0,-1 3-21 15,0 0 5-15,-1 2-42 0,0-3-17 0,-2 1-24 16,2 0-29-16,-1-1 9 0,4-3-33 0,-6 0 0 15,4-2-9-15,0-4-27 0,0-2-49 16,-2-3-22-16,1 1-48 0,0-4-43 16,2 0 10-16,0-3-163 0,0 0-65 0,-5-1 29 15,7 0-283-15,5 0 25 0,19-13 48 16,-12 8 35-16,-1-4 48 0,2 1 11 0,2-1 47 0,1-3 18 16,4 4-18-16,2 0 34 0,0-1 43 15</inkml:trace>
  <inkml:trace contextRef="#ctx0" brushRef="#br0" timeOffset="105803.47">13757 7500 1150 0,'-5'2'427'0,"3"0"-51"0,0-2-20 0,-3 3-33 15,3-3-28-15,0 3-14 0,1-1-16 0,0 0 6 16,2 0-5-16,2 0-35 0,2 1-26 15,10 3 14-15,3-3-21 0,5 0-26 0,4-1-26 16,2-1-16-16,-13-1 2 0,7 0-12 0,6 0-18 16,0 0-4-16,0 0-23 0,-1 0-17 15,-3 0 3-15,23 11-25 0,-28-10-25 0,-4-1-15 16,-4 0 0-16,-2 0-24 0,-2 0-29 0,-8 0-22 16,0 0-21-16,11 0 9 0,-5 0-64 0,-6 0-47 15,7 0-42-15,-7 0-42 0,9 0 24 16,-9 0-241-16,0 0 21 0,6 0 37 0,2-12 14 15,-6 9 41-15,0 1 35 0,0-1-4 0,13-1 56 16,1-3 0-16,3 2 28 0</inkml:trace>
  <inkml:trace contextRef="#ctx0" brushRef="#br0" timeOffset="106445.71">14836 7202 756 0,'-2'-3'364'0,"0"1"-12"0,0 0-44 0,-1-1 19 16,2 1 3-16,-1 1-24 0,2-1-37 15,-2 0-15-15,0 1-39 0,2 1-24 0,-2 1-1 16,1 4 12-16,1-3 4 0,0 4-14 15,1 0 14-15,-1 3-29 0,0 11-2 0,0-8 10 16,0 6-21-16,0 2 2 0,0 4-6 16,0 1-23-16,0 0-3 0,0 4-30 0,0 0-6 15,0-2-8-15,0 1 1 0,0-1-14 0,0-3-9 16,9 22 2-16,-2-27-3 0,2-2 5 16,1-4-15-16,2-1-11 0,2-2-9 0,4-3 17 15,1-7-7-15,2 0-27 0,-13 0-2 16,6 0-3-16,20-14-45 0,-15 5-30 0,-2-2 9 15,3-4-24-15,-4 0-8 0,-2-1 10 0,-1 0-1 16,-5-1 15-16,2 3-3 0,-6 3 9 16,-1 2 11-16,-1 1 0 0,-2 8-13 0,0 0 19 15,0-6 4-15,0 6-3 0,-13-9-4 16,7 9 10-16,-2-1 5 0,1 2 10 0,-3-1-12 16,-5 0-38-16,0 0-22 0,-3 0-27 15,-7 9 11-15,16-8-106 0,2 0-51 0,0 0-49 16,3 0 27-16,-1-1-175 0,3 0-32 0,2 0 36 15,0-1 13-15,2 1 46 0,1-1 10 16,3-2 37-16,12 1 17 0,3-2 44 0,1 0 16 16,3-3 13-16</inkml:trace>
  <inkml:trace contextRef="#ctx0" brushRef="#br0" timeOffset="107024.22">15353 7372 661 0,'2'2'424'0,"0"2"35"15,0 0-31-15,-2 3-36 0,0-1-32 0,0 13-28 16,0-11-10-16,0 6-33 0,0 3-22 0,0 0-25 16,0 1-16-16,0-3-28 0,11 12-10 15,-11-18-33-15,2-1 0 0,-1-2-28 0,0-2-20 16,1 1-5-16,0-2 8 0,-2-3-1 0,0 0-19 16,0 0-14-16,2 2-23 0,0-4-20 15,0-1-22-15,0-2-21 0,1 1-16 0,1-11-14 16,2-2-7-16,2 0 2 0,-2 3 4 0,-1 1 3 15,4 0 1-15,-3 1 11 0,2 2 1 0,-4 3-6 16,2 1 8-16,-1 1 3 0,1 2-1 16,0 2-6-16,0-4 14 0,-1 5 3 0,-5 0 3 15,11 0 7-15,16 14 6 0,-11-8 3 16,1 4 21-16,-1 1 5 0,-3 2-2 0,1 0 6 16,-3 0 13-16,0-2-8 0,-1 0 3 0,-2 1 9 15,-5-3 2-15,1-2-6 0,-2-2-8 16,0 1-10-16,-2-4 21 0,0-2-26 0,0 0 8 15,0 0 1-15,0 0 5 0,0 0-12 0,-11 7 5 16,7-8-3-16,0-2-19 0,2 0-12 16,-1-2 8-16,-2-8-14 0,3 2-6 0,0 3-9 15,2-1 26-15,0 9-7 0,0-8-6 16,12-14 5-16,-2 11 7 0,1 0-18 0,1 4 9 16,1-1-11-16,4-1 20 0,0 2-3 0,3 2 2 15,1 2 4-15,-2 2 0 0,-7 1-18 0,4 0 3 16,4 0 18-16,22 13-3 0,-21-4-3 15,0 1 12-15,-2-1-17 0,-1 3 7 0,-5 0-3 16,-3 0 11-16,-6-2-6 0,-1 0 8 16,-1-2-27-16,-2-1-2 0,0-7-38 15,0 0-27-15,0 7-57 0,0-7-20 0,-11 14 15 16,4-14-126-16,4 3-64 0,-3-3 30 16,2 0-261-16,1-3 41 0,-1 3 53 0,4-4 2 15,0 0 27-15,0-1 79 0,9-6-3 0,2-1 32 16,7 1 22-16,-1 0-12 0,4-3 40 15</inkml:trace>
  <inkml:trace contextRef="#ctx0" brushRef="#br0" timeOffset="107336.05">16098 7439 907 0,'0'2'393'0,"-2"2"12"16,2 0-15-16,-2 1-14 0,-2 11-33 0,1-4-6 16,-1 3-14-16,2 1-17 0,0 0-40 0,2-9-16 15,0 3-18-15,0 2-3 0,0 2-31 16,11 10-21-16,-5-14-21 0,0-3 4 15,0-3-16-15,1 0-21 0,1-2-29 0,-1-1-7 16,-7-1 0-16,12 0-13 0,3 0-15 0,16-13-12 16,-13 6-27-16,-4-7-11 0,0 3-35 0,1-1-11 15,-1-2-10-15,-3 0 3 0,-1-1-1 16,-2 2-9-16,-4 4-2 0,-1-1 5 0,-3 4 13 16,0 6-2-16,0 0 3 0,0-8 1 0,-11-4-6 15,-3 4-37-15,1 8-3 0,-1-1-10 16,3 1 11-16,2 0-86 0,-3 0-27 0,1 0-35 15,-14 10-24-15,15-5 27 0,2-3-248 0,4 1 8 16,0-2 28-16,4 2 36 0,2-1 20 16,16 5 34-16,-1-2 23 0,8-2 17 15,4 3 28-15,-4 1 18 0</inkml:trace>
  <inkml:trace contextRef="#ctx0" brushRef="#br0" timeOffset="107609.78">16539 7510 781 0,'7'-7'325'15,"-1"0"4"-15,-1 1-4 0,2-6-43 0,-5 2 24 16,2 2-17-16,-4 1-20 0,0 0 1 16,0 7-40-16,0 0-6 0,0-7-29 0,-13-3-13 15,8 10-17-15,-1-1-12 0,-1 2-17 0,-9 2-17 16,1 2-15-16,-1 4-16 0,7 3 6 16,-2 3-8-16,1 2-13 0,2 1 4 0,3 1-22 15,1 0 6-15,4-4-4 0,0-6-6 16,0 2-7-16,17 14-17 0,-9-15-15 0,1-2-7 15,-1-7-13-15,1 2-27 0,-9-3-31 16,9 0 6-16,13-11-94 0,-8 1-28 0,0-3-18 16,-3-3-41-16,0-1-27 0,0-3 22 15,-1 0-211-15,-1-4 1 0,-1 2 57 0,-1-4 0 16,-2-2 32-16,1-3 35 0,-1 2-21 0,-1 0 53 16,-1-4 11-16</inkml:trace>
  <inkml:trace contextRef="#ctx0" brushRef="#br0" timeOffset="107829.36">16645 7161 751 0,'-3'-12'342'0,"1"2"-17"0,-2 3-42 0,1 2 48 15,-1 2-12-15,0 3-9 0,0 0-18 16,-2 2-16-16,2 1 15 0,-7 9-9 16,2 4-19-16,2 2 17 0,2 4-10 0,3 2-29 15,0 4 18-15,2-14-17 0,0 8-12 0,0 4-34 16,0 1-10-16,18 27-25 0,-11-25-5 16,0-4-21-16,-1-2-12 0,4-2-46 0,1-1-8 15,-3-3-82-15,8-5-39 0,-7 2-32 0,2-4-50 16,5-2 13-16,2-1-145 0,0-3-50 15,2 1-41-15,0-2 31 0,-1 1-240 0,1-3 41 16,-9-1 57-16,7 0-10 0,0 0 61 0,5 0 36 16,24-13 34-16,-25 6 7 0,3-1 21 15,-7-2 22-15,0-1 19 0</inkml:trace>
  <inkml:trace contextRef="#ctx0" brushRef="#br0" timeOffset="108052.96">17092 7406 666 0,'2'-10'398'0,"0"3"-64"0,1 1 100 0,-2 2-38 16,0-1-20-16,-1 2-37 0,1 3-39 15,-1-2-26-15,0 3-9 0,0 0 9 0,0 2-24 16,-1 1 4-16,0 1-16 0,1 15-14 0,0-10-11 16,0 5-20-16,0 3-27 0,0 2-7 15,0 1-19-15,0-1-15 0,0 1-5 0,0-2-13 16,0-2-56-16,0-4-51 0,0-3-37 0,0-2-32 16,0-3-33-16,0-5 11 0,0 0-151 15,2 11-59-15,1-11 28 0,2-4-219 0,-1 0-35 16,5-7 33-16,2 1 31 0,1-5 40 0,1 1 17 15,1-4 41-15,2-1 9 0,1 3 27 16,-1 0 26-16,4 2 22 0,1-4-13 0</inkml:trace>
  <inkml:trace contextRef="#ctx0" brushRef="#br0" timeOffset="108231.43">17382 7372 756 0,'9'-6'432'16,"-2"1"55"-16,-2 1-36 0,-2 4-50 0,3 0-15 16,-3 0-13-16,0 3-8 0,7 8-9 0,-5 1-40 15,4 5 26-15,-4 3-25 0,0 1-54 0,1 3-7 16,-2 1-40-16,-3 0-19 0,1-1-39 15,0 0-16-15,0 2-106 0,-2-4-69 0,0-2-81 16,3-1 15-16,-3-12-219 0,0 0 31 0,0 0-328 16,0 1 68-16,0-1 39 0,0-7 30 15,0 0 66-15,0 5-2 0,0-5 44 16,-7 7 39-16,4-9 7 0,-1 1 32 0,-1-1 7 0,-8-5 12 16</inkml:trace>
  <inkml:trace contextRef="#ctx0" brushRef="#br0" timeOffset="108879.69">14685 7071 874 0,'1'-3'292'0,"-2"2"-27"15,1 2-2-15,-4 0-2 0,2 1 2 0,-5 1-41 16,-5 9-24-16,0 0 31 0,-3 3 0 0,2 4-11 16,-1 1-19-16,3 3-1 0,-3 2 9 15,3 4-7-15,-2 4 0 0,1 1-15 0,2 6 10 16,1 1-28-16,-1-1 6 0,4 4-30 15,4-1-7-15,2-23-27 0,0 12-15 0,15 37-4 16,1-29-20-16,5-2-38 0,6-3-38 16,9 0-33-16,1-5-59 0,13-2 9 0,-3-3-102 15,3-2-36-15,6-5-75 0,0-1 26 0,7 1-247 16,2 0 47-16,7-3 15 0,5-1 50 16,-1-3 25-16,3-2 19 0,3 1 48 0,1-4 0 15,3 2 50-15,0-2-11 0</inkml:trace>
  <inkml:trace contextRef="#ctx0" brushRef="#br0" timeOffset="109418.16">17546 6953 995 0,'11'14'355'0,"5"3"25"0,-1 1 2 15,4 3-37-15,3 1-24 0,3 2-24 0,2 6-15 16,3 0-17-16,-1 4-43 0,1 2-22 16,-1 1-2-16,-2 4-22 0,-2 4-16 0,-4-1-29 15,-6-2-7-15,1 2-9 0,-7 2-14 0,-3-3-35 16,-6 1-8-16,0-23-39 0,-15 43-44 16,-5-22 2-16,-5 0-135 0,-4-1-78 0,-7 0 24 15,-5-3-277-15,-8-1-30 0,-3 0 73 16,-7-2 4-16,-6-3 61 0,-6 0 21 0,-5-5 51 15,-12-3-15-15,-6 4 7 0,-6-5 62 16,-5 0 15-16</inkml:trace>
  <inkml:trace contextRef="#ctx0" brushRef="#br0" timeOffset="110117.52">12178 8052 439 0,'0'4'403'0,"1"-2"-28"0,-2 1-55 15,2 0 34-15,-1 1-11 0,0-1-20 0,0-2-7 16,0 2-19-16,0-3-10 0,0 3-17 16,1 0-10-16,1-2 6 0,0 3-1 15,1-3-18-15,4 1-23 0,-1-1-15 0,11 4-8 16,3-3-23-16,7 1-23 0,-3 0-14 0,4 1-15 15,1-3-13-15,5 1-33 0,-2 2-33 16,-5-2-58-16,-5 2-64 0,-2-2-70 16,-3 3 16-16,-4 0-144 0,-4 1-75 0,-5-1 31 15,-4-1-250-15,1-2 35 0,-1 2 52 0,0-4 61 16,0 0 13-16,0 0 50 0,-13 12 4 0,1-2 12 16,-2-3 9-16,1 1 71 0,-4 1-13 15</inkml:trace>
  <inkml:trace contextRef="#ctx0" brushRef="#br0" timeOffset="110318.59">12276 8320 977 0,'-3'2'483'0,"-1"2"-43"0,3-2-41 0,0-1-22 15,1 3-10-15,2-1-28 0,0 0 0 16,3 0-24-16,9 2-56 0,3 0-16 0,2-1-9 16,2 0-35-16,0-1-20 0,1-1-60 15,0-2-60-15,-7 0-59 0,-4 0-72 0,1 0 8 16,0 0-159-16,-1 0-89 0,5 0 30 0,5 0-237 15,0 0 25-15,2 0 26 0,3 0 55 16,5 0 39-16,2 0 21 0,1 0 27 0,2 0 12 16,4 0 23-16,47-7 24 0</inkml:trace>
  <inkml:trace contextRef="#ctx0" brushRef="#br0" timeOffset="112578.1">13048 8126 1122 0,'0'0'404'0,"0"0"-44"0,13-12-13 0,-13 12-37 15,0 0-30-15,0 0-38 0,0 0 9 0,0 0-8 16,28-10-6-16,-26 13-14 0,-1 4-18 15,0-2 3-15,0 1-15 0,-1 12-25 0,0-12-26 16,0 2-17-16,0 2 2 0,0-2-18 0,0 0 8 16,0-1-16-16,0 0-23 0,0-7-1 0,0 7 4 15,12 7-19-15,-8-9 20 0,-1-2-8 16,1 2-3-16,3-5-19 0,10 5-11 0,0-1 15 16,2 1 5-16,1-4-20 0,0 1-10 15,3 2-4-15,-1-2-12 0,-1 1 5 0,-3 2 6 16,1 1-4-16,-1 1 4 0,-2 0-22 15,-4 1 7-15,0 2-2 0,-3 0-7 0,-1 0 10 16,-3-3 1-16,-1 2 1 0,-1-1 5 0,-1-3 3 16,-2 1-3-16,0-6 8 0,0 0 9 15,0 8-17-15,0-2-4 0,-18 10 2 0,6-6 20 16,-3-3-22-16,0 1 18 0,-3-1-40 0,2-3-17 16,-4 2-36-16,1-6-26 0,5 1-18 15,6-1-42-15,-5 0 14 0,2 0-99 0,0 0-36 16,1 0-36-16,3 0-56 0,-14-16 31 0,15 9-220 15,1 0 34-15,2 1 54 0,1-1 34 16,0 0 23-16,2 0 46 0,0 7-2 0,0-6 8 16,0-1 43-16,0 0 42 0,0-4-9 15</inkml:trace>
  <inkml:trace contextRef="#ctx0" brushRef="#br0" timeOffset="112881.94">13173 8111 715 0,'-2'-4'491'0,"0"1"-35"0,-1 1-36 16,1-2-41-16,1 2-28 0,0-1-27 16,-1 0-31-16,4 0-32 0,-2 1-27 15,4-2-31-15,0 1-8 0,9-3-11 0,2-1-15 16,1 2-13-16,4 1-15 0,2-2-4 0,0 2-16 15,1 1-9-15,1 0-16 0,-4 2-7 0,0 0 1 16,1-2-15-16,-2 3-27 0,-12 0-56 16,4 0-30-16,0 0-51 0,-3 0 8 15,1 0-131-15,0 0-41 0,-3 0-42 0,-6 0 25 16,0 0-240-16,8 0 29 0,-2 14 31 0,-8-9 30 16,1 2 28-16,-1-3 6 0,1 3 51 15,-1-1 23-15,1 1 24 0,1-7 6 16</inkml:trace>
  <inkml:trace contextRef="#ctx0" brushRef="#br0" timeOffset="113253.93">13679 8320 840 0,'0'0'448'0,"0"0"-24"0,0 0-31 0,-1 0-61 16,-1 3 13-16,2 1-6 0,-3 1-6 15,-3 10-26-15,2 1-20 0,-1 5 5 0,-1 0-10 16,0 1-18-16,-4 1-37 0,3 0-28 15,-3-1-24-15,-2-3-18 0,2 1-16 0,5-3-10 16,-5-3-29-16,2 0-38 0,0-2-55 16,3-2-40-16,-1-5-54 0,1-1-51 0,2 0 14 15,0-3-181-15,1-1 28 0,2 0-293 0,0 0 13 16,-1-6 69-16,2 0 20 0,1 2 40 16,6-9 25-16,0-2 42 0,2-1 30 0,1-2-25 15,1 0 44-15,2-1 30 0</inkml:trace>
  <inkml:trace contextRef="#ctx0" brushRef="#br0" timeOffset="113474.52">13904 8311 1399 0,'6'-4'530'0,"0"3"-32"0,0 2-23 0,0 4-14 16,-4-2-59-16,0 4 8 0,1 12-14 16,-2 1-19-16,-1-8-30 0,0 4-35 0,-17 26-30 15,6-20-25-15,-4 1-29 0,-2 1-29 0,-3-1-57 16,2-1-51-16,-2 0-10 0,2-3-134 15,-1 1-87-15,0-3 14 0,3 0-272 0,-2-1 36 16,3 2-276-16,3 1 51 0,5-5 55 0,5-7 31 16,2 1 47-16,0-8 43 0,0 0 9 15,10 12 56-15,-2-12 41 0,-1 2-13 0,11-4 30 16,-7 2-28-16,4 0 37 0</inkml:trace>
  <inkml:trace contextRef="#ctx0" brushRef="#br0" timeOffset="131892.56">2167 10484 348 0,'0'0'478'0,"14"-13"-109"0,-14 13-36 16,0 0-85-16,0 0-4 0,0 0-67 0,0 0-49 16,0 0-65-16,14-25-70 0,-17 23-84 0,0 0 9 15,-1-1-264-15,3 1-28 0,-2-2 67 16,1 1 5-16,-6-7 35 0</inkml:trace>
  <inkml:trace contextRef="#ctx0" brushRef="#br0" timeOffset="132060.51">2342 10207 973 0,'5'-3'381'15,"-2"1"-65"-15,-1 0-71 0,2 0-3 0,-4 2-64 16,4 1-46-16,-2 0-62 0,-2 1-57 15,1 2-79-15,0 0 6 0,1 2-318 0,-2 0 33 16,0 2 34-16,0 1 11 0,0 5 6 16,0 2 18-16</inkml:trace>
  <inkml:trace contextRef="#ctx0" brushRef="#br0" timeOffset="132213.92">2463 10428 990 0,'2'2'336'0,"0"1"-24"0,0-1-18 15,-1 0-71-15,1 0-21 0,2-1-6 0,-3 0-69 16,1 0-39-16,-1 0-67 0,-1 0-97 0,1-1 8 16,-1 3-300-16,-1-3 24 0,1 2 1 15,-1 0 17-15,2-1 35 0,0 1 37 0,2 0 8 16</inkml:trace>
  <inkml:trace contextRef="#ctx0" brushRef="#br0" timeOffset="133112.31">3907 10189 550 0,'-1'-2'393'0,"-1"-1"-56"0,0 0-16 16,0 1-3-16,1-1-40 0,-1-1 6 0,1 0-34 16,1 0-16-16,-1-2-23 0,1 1-5 15,1-1-35-15,-1-1-30 0,14-12-5 0,-4 8-9 16,2 2-16-16,4 4-17 0,-4 1 2 15,0 2-6-15,-12 2-18 0,14 0 4 0,16 11-22 16,-16 0 6-16,0-1-13 0,-2 0 1 16,1 4-1-16,-5-1-5 0,-1 3-17 0,-3 1 11 0,-1-2-12 15,-3-1 4-15,0-14-11 0,0 13 12 16,-11 17-6-16,4-16-12 0,0-2 8 16,2-2 2-16,-6 4-17 0,1-4 4 0,0-4 11 15,1-1-6-15,2-2-1 0,2-1-2 0,0 1 4 16,1 0 4-16,0-2-13 0,-1-1 9 15,3 3 5-15,0-2-7 0,0 0-4 0,1 0 1 16,1-1-5-16,2 1 9 0,0-1-16 0,1 0 9 16,3 1-14-16,0-1 0 0,1 2 9 15,12 1 3-15,-4 2-7 0,3-1 1 0,0 4-5 16,-3-1 3-16,-2 0 0 0,-2-1 11 0,1 5-3 16,-4 1-7-16,-4-2-7 0,1-1 18 15,-2-1 1-15,-1-2-13 0,-2-6 20 0,0 7-6 16,0 2 3-16,-17 14 4 0,6-10-12 0,-4-3 10 15,0-1-7-15,-3 0 7 0,-1-3 0 16,0-1-36-16,-2 0-38 0,2-1 5 0,5-3-139 16,4-1-86-16,-1 0 28 15,-11-15-268-15,16 11 35 0,2-2 29 0,4-1 46 16,0 2 19-16,4 1 33 0,7-4 23 0,10-1 47 16,-1 2 1-16,6-2 11 0</inkml:trace>
  <inkml:trace contextRef="#ctx0" brushRef="#br0" timeOffset="133291.8">4414 10415 1061 0,'10'7'452'16,"-1"3"-36"-16,-3-2-34 0,-4 3-14 0,-2-1-24 15,0 9-31-15,0-11-28 0,0 2-42 16,-11 14-16-16,6-7-35 0,0-5-57 0,-1-2-72 16,4-2-5-16,0-1-145 0,1-1-73 15,-2-3-59-15,2 0 21 0,1-3-272 0,0 0 17 16,0 0 53-16,14 4 29 0,-7-5 11 0,-1-1 22 15,13-7 42-15,-2 2-15 0,4-2 20 16</inkml:trace>
  <inkml:trace contextRef="#ctx0" brushRef="#br0" timeOffset="133781.15">4730 10263 962 0,'-1'-7'556'0,"-1"1"-32"0,1 0-43 0,0 1-41 15,-1 0-46-15,0 0-42 0,0 0-33 16,0 2-20-16,2-3-40 0,0 1-20 0,0 5-20 16,0 0-35-16,11-20-32 0,1 11-6 15,2 3 1-15,-3 3-33 0,-11 3 1 0,12 0-18 16,16 11-20-16,-13-4-29 0,-2 4 13 16,-1 0-4-16,0 3-21 0,-5 0-17 0,-4 2 1 15,1 0 1-15,-4-2-1 0,0-1-10 16,0-13 1-16,0 15-3 0,0-1-4 0,-16 13-4 15,8-13-2-15,-3-2-12 0,0-4-2 0,0 2-3 16,-1-2-5-16,3-4-9 0,1 0 0 16,0-4 5-16,3 2-2 0,0-1 8 15,1-1 6-15,2 0-7 0,2 0 9 0,0 0-2 16,0 0-7-16,-4-5-3 0,6 3 17 0,1-1-18 16,1 1 21-16,2 1-9 0,1 2 5 0,1-1-7 15,0 0 4-15,2 0-1 0,5 0-4 0,21 16 17 16,-17-8-10-16,-1 2 6 0,-1 2-2 15,-1 1 20-15,-4-2-3 0,0 1-8 16,-4-1 3-16,-2 0-1 0,-2-3 9 0,-4-8-9 16,0 7 14-16,-12 12-14 0,2-8 4 0,-2-1-8 15,-5-2-29-15,-4 1-25 0,-4-1-44 0,-3-1-27 16,-2-2 12-16,-1 0-148 0,-6-1-63 16,-1-4 29-16,-6 3-245 0,-2 0 36 15,0-3 59-15,4 0 24 0,22 0 30 0,-8 0 32 16,-38-12 29-16,31 4 11 0,1-1 14 0,4-1 5 15,-3 0 6-15</inkml:trace>
  <inkml:trace contextRef="#ctx0" brushRef="#br0" timeOffset="134259.42">3842 9886 1000 0,'-10'-5'378'0,"1"5"-45"0,0-2-42 0,-11 4 14 16,11-2-60-16,-21 9-13 0,9-1 10 15,-2 4-32-15,2 0-15 0,0 5-11 16,0-2-4-16,-2 3-14 0,3 3-18 0,-1 2 0 16,1 3-7-16,1 1-8 0,-2 5-23 0,1 2 6 15,4-1-9-15,0 1-23 0,2 3 1 0,2 2-11 16,-1-1 3-16,8 1-13 0,3 0-5 15,2-19-13-15,0 12 2 0,21 41-3 0,-5-29-5 16,7-2 5-16,6-2-13 0,4-2-2 0,5-3-30 16,3-2-29-16,1-3-36 0,6-3 5 15,3-2-104-15,5-4-42 0,3-4-39 0,0-3-67 16,2-5 31-16,5-2-220 0,3-4 40 16,-1-1 35-16,-35-2 21 0,17 0 31 0,8 0 16 15,67-15 28-15,-58 6 30 0,0-1 30 0,-3-2 24 16</inkml:trace>
  <inkml:trace contextRef="#ctx0" brushRef="#br0" timeOffset="134692.08">5310 9931 750 0,'2'-2'322'16,"2"0"-15"-16,1 0-47 0,4 2 19 0,14 0-31 15,-10 0-4-15,7 0-31 0,30 11-14 0,-23-4 11 16,2 4-15-16,0 4-16 0,0 5-22 0,1 2-13 16,-1 7 6-16,-1 2 3 0,-2 1 2 15,-3 4-24-15,1 0-5 0,-3 1 2 0,-5 0-14 16,-1-1-10-16,-4 0-13 0,-3-2 0 0,-3 2-15 16,-5 0-22-16,0-19-20 0,-13 36-25 15,3-18-26-15,-6 0-44 0,-2-2 5 0,-3-2-121 16,-3-1-33-16,-2-2-49 0,-2 1 25 15,3-4-255-15,-2-6 7 0,1-1 66 0,3-2 30 16,-1-5 27-16,5 0-14 0,-2-5 56 0,4-3 2 16,9-3 36-16,0 0 17 0</inkml:trace>
  <inkml:trace contextRef="#ctx0" brushRef="#br0" timeOffset="135061.56">5949 10294 222 0,'3'-1'436'0,"-1"2"-82"15,1 1-32-15,-1 1-18 0,7 9-38 16,-2-5 73-16,0 5-22 0,0 5-16 16,1 3 6-16,0 2-14 0,-2 0-5 0,-1 2-34 15,-1-2-2-15,-1-1-30 0,-1 3-33 0,1-4 1 16,-1 0-19-16,0 0-34 0,-1-6-14 16,-1-1-11-16,0-3-37 0,2-2-38 0,-2-1-54 15,0-3-43-15,0 1 6 0,0-4-151 16,0 1-105-16,0-2 28 0,0-2-271 0,1 1 57 15,-2-1 31-15,1-2 60 0,0 1-25 0,-2-2 72 16,1 0 51-16,-1 0 9 0,-1 2-30 0,-1-2 30 16,-3-6-2-16</inkml:trace>
  <inkml:trace contextRef="#ctx0" brushRef="#br0" timeOffset="135303.84">5864 10504 636 0,'-4'0'523'16,"-1"0"-61"-16,1 0-44 0,0 0-36 0,1 1-42 16,0-1-23-16,2 0-28 0,1 0-25 0,1-1-15 15,4 0-38-15,1 1-13 0,11-2-19 16,6-2-14-16,3-1-30 0,4 2-20 0,0 0-25 16,3-2-37-16,1 2-53 0,4-1 0 15,-1-1-154-15,-3 1-82 0,1 0 23 0,2 0-297 16,-2-1-4-16,-4 0 67 0,5 5 22 15,-2-3 38-15,-2-1 36 0,0 1 38 0,3 1-31 16,3-1 52-16,1 1-1 0</inkml:trace>
  <inkml:trace contextRef="#ctx0" brushRef="#br0" timeOffset="135769.08">7046 9973 1045 0,'1'-4'345'0,"-1"3"-26"0,-1-2-41 0,-2 3 17 15,-1 3-9-15,-11 6-10 0,0 4-19 16,-1 2-19-16,0 5 1 0,2 0-27 0,2 2-4 15,0 7-1-15,-2 2-24 0,4 3-13 16,0 2-17-16,4-2-1 0,1 0-27 0,3-2-15 16,2 1 4-16,0-18-42 0,10 29-59 15,1-18-44-15,7 1 2 0,5-5-140 0,5-3-56 16,3-2-70-16,2-4 30 0,1-4-237 16,1 1 0-16,4-2 64 0,-4-1-3 0,1-3 89 15,-1-2 18-15,-16-2-1 0,8 0 20 16,2 0 56-16,32-14-29 0</inkml:trace>
  <inkml:trace contextRef="#ctx0" brushRef="#br0" timeOffset="136307.51">7473 10256 679 0,'-6'-8'324'0,"2"-1"-12"0,1 1-38 16,1 1 5-16,2 2-40 0,-2-1-13 0,2 1-37 16,0 5 11-16,0 0-40 0,0-6-18 15,0 6 37-15,15-12-15 0,-9 9-18 0,3 3 5 16,-2 0-28-16,3 0-11 0,5 0-27 16,2 0 4-16,20 13-1 0,-17-6-18 0,-3 1-20 15,-1-1-5-15,-3 2-30 0,-2 1 11 0,-2 0-4 16,-1-3-1-16,-4 0-9 0,-1 0-2 0,-2 1-29 15,-1-8-20-15,0 0 22 0,0 8 11 16,-11 12-3-16,5-12-19 0,-1-3 5 0,2 0 1 16,-5 4 7-16,0-4-1 0,1 0 11 15,2-1-11-15,1 0 29 0,0-2-6 0,3 0-1 16,-2 1 0-16,3-3 2 0,1 0 9 16,-1 1-1-16,1 0 10 0,1-1 10 0,0 0-14 15,0 0 2-15,10 2 2 0,-6-2-10 0,1 1-7 16,1 0-6-16,9 7 0 0,-1 0-5 0,-3-1 1 15,1 3 3-15,0-1 22 0,-1 3-2 16,-2 1-44-16,-1-2 3 0,-2-1 34 0,-2-3-14 16,-3 2 24-16,0-3 14 0,0 1-9 15,-1-7 26-15,0 0-20 0,0 7 7 0,0-7 1 16,-21 20-16-16,8-13-4 0,-2-2 2 0,0 1 4 16,2-3-10-16,0-2-15 0,4-1-39 15,-4 0 4-15,0 0-85 0,1 0-36 0,0 0-32 16,3 0-63-16,-8-8 21 0,13 6-237 15,1-1-15-15,1 1 57 0,1-1 34 0,4 0 41 16,-2-1 23-16,2 2 23 0,2 0 10 0,3-1-3 16</inkml:trace>
  <inkml:trace contextRef="#ctx0" brushRef="#br0" timeOffset="136521.58">7971 10484 880 0,'4'0'396'0,"-1"2"42"0,0 1-32 16,0 0-42-16,-1 1-31 0,-1 0-24 0,0 1-40 16,-1 0-25-16,1 0-27 0,-2 2-23 0,0 0-23 15,1-7-40-15,0 6-45 0,0 1-61 16,0-1-3-16,0-6-108 0,-10 17-53 0,8-13-41 16,1 0 18-16,0-1-271 0,0-1-15 15,0 0 33-15,1-2 44 0,0 0 24 0,4 0-29 16,1-2 57-16,10-6 10 0,3 3 56 0</inkml:trace>
  <inkml:trace contextRef="#ctx0" brushRef="#br0" timeOffset="137049.49">8209 10268 959 0,'-2'-4'405'0,"0"-1"8"0,1 2-45 15,-1-2-33-15,1-1-44 0,0 0-12 16,1 0-37-16,2 0-14 0,-1 1-23 0,-1 5-19 16,13-18-23-16,-4 7-18 0,5 3-22 15,0 2-15-15,-1 6-16 0,-2-1 1 0,0 1-16 16,-2 0 4-16,17 12-21 0,-10-4-1 0,0 5-11 16,-1 0 1-16,-6 4-6 0,-1 2-9 15,-3 1-2-15,-1-3 5 0,-4 2-13 0,0-9-7 16,0 3 7-16,0 0-8 0,0 0 9 0,-18 15-12 15,13-17-7-15,0-2 21 0,-1-4-16 0,1 0 4 16,0-2 0-16,0-1-5 0,0 0-15 16,1-2-11-16,-2 0 0 0,6 0-20 15,0 0 15-15,0 0-25 0,-7 0 17 0,7 0-10 16,0 0 21-16,0 0-24 0,-11-10 18 0,11 8-5 16,0-1 11-16,3 2 4 0,0 0 1 0,1 1 1 15,1-1 4-15,2 1-5 0,-1 1-6 16,10 4 11-16,-2 1 1 0,2 2-12 0,-2 2 18 15,0 1-10-15,0 1 37 0,-3 1-11 16,0-1-2-16,-8-1 15 0,2-2 0 0,-3-2-12 16,-1 1 7-16,-1-1 6 0,0-7-2 0,0 10 1 15,-19 12-10-15,7-13 10 0,-4-2-11 0,-1 2 5 16,-2-4-13-16,-2-2-25 0,0-1-49 16,-1 0 8-16,12-2-86 0,-8 0-52 0,-20-12-76 15,22 3 28-15,-1 0-241 0,6-1 33 16,2-5 28-16,3-2 30 0,1-2 10 0,3 1 40 15,2 6 46-15,0-6 6 0,16-24-4 0,-8 18 19 16</inkml:trace>
  <inkml:trace contextRef="#ctx0" brushRef="#br0" timeOffset="137353.29">8446 9907 1106 0,'5'-4'356'0,"9"-1"4"16,1 0-17-16,4 1-15 0,4 1-35 0,4 2-11 15,-13 1-36-15,30 11-22 0,-12-1-26 16,1 3-27-16,3 7 1 0,1 4-18 0,-1 7-19 16,-2 1 1-16,-2 4 7 0,-3 3-11 15,-6 1-20-15,-2 0-2 0,-4-2-13 0,-7 1-6 16,-5-3-4-16,-5 0-11 0,0-19-15 0,-14 33-13 15,0-20-27-15,-5-2-33 0,-1-2-38 0,-3 0 4 16,-2-4-135-16,-3-3-74 0,0-4 23 16,-1-2-306-16,-1-2 21 0,2-4 66 0,-3-2 21 15,-1-2 25-15,2-2 51 0,3 0 6 16,14-1 53-16,-4 0 4 0,-1 0 5 0,-10-13 9 16</inkml:trace>
  <inkml:trace contextRef="#ctx0" brushRef="#br0" timeOffset="137718.79">9710 10236 1018 0,'1'0'367'16,"1"0"-47"-16,4 0 47 0,1 1-9 16,14-1-18-16,-6 0-20 0,5 0-35 0,7 0-28 15,3 0-17-15,3 0-24 0,0 0-19 0,0 0-29 16,-2 0-15-16,-2 0-23 0,24 9-44 15,-32-6-62-15,-7-2-48 0,4 2 0 0,-9 3-178 16,-4-4-79-16,-2 1 27 0,-2-2-262 0,-1 4 63 16,-2-2 27-16,-1-1 47 0,-2 2-21 15,-10 0 69-15,-4 3 20 0,-2 2-17 0,3 6 75 16,-4-7-8-16</inkml:trace>
  <inkml:trace contextRef="#ctx0" brushRef="#br0" timeOffset="137915.8">9694 10440 272 0,'-5'4'541'0,"1"-1"-52"0,2-1-33 0,3 1-52 16,0 0-18-16,2-1-29 0,2-2-30 15,13 5-20-15,-1-1-28 0,6-3-17 0,1 1-53 16,3-2-18-16,3 0-14 0,-16 0-62 0,7 0-60 16,3 0-78-16,0 0 2 0,-2 0-187 0,2 0 20 15,-3 0-318-15,0 0 11 0,-3 0 55 16,-2 0-7-16,0 0 61 0,16 4 37 0,-19-2 10 15,6 1 22-15,4 0 52 0,-11-3 22 16</inkml:trace>
  <inkml:trace contextRef="#ctx0" brushRef="#br0" timeOffset="139333.22">11048 10054 788 0,'0'-14'394'15,"0"14"-53"-15,0 0-21 0,0 0-46 0,0-14-27 16,0 14-22-16,13-17-26 0,-15 16 2 0,-3 0-9 15,0 1-7-15,-2 2-34 0,-8 4 6 0,0 3-2 16,0 1-13-16,-2 3-2 0,2 0 2 16,0 6-1-16,1 1-5 0,2 3 11 0,0 4-7 15,3 3-7-15,-1-3-16 0,2 2-17 16,2 1 14-16,3 2-19 0,3 1 8 16,0-18-21-16,0 7-6 0,16 24-10 0,-5-22 12 15,5-4-19-15,1-3-10 0,4-1 6 0,2-3-19 16,2-2 0-16,2-3 5 0,5-2-16 15,-2-2 18-15,-1-3-19 0,-14-1 6 0,6 0 1 16,25-11-10-16,-21 4-21 0,0-3-14 0,-5 0-9 16,-1-2 4-16,-3-3-15 0,-4 3 1 0,-3 3-1 15,-4-2 6-15,-2 0-14 0,-2 4 1 16,-1 7 8-16,0 0 11 0,-11-12-4 0,-6 11-1 16,-5 1 3-16,7 0-3 0,-26 10-21 15,11-3-5-15,0 1-1 0,0-2-14 0,1 2-31 16,4 1 11-16,4-1-47 0,0 0-35 0,6-3-25 15,1-1-20-15,4 1-52 0,3-2 26 16,4-3-218-16,3 0-4 0,-1 2 26 0,1-2 27 16,7-2 24-16,-2 2 54 0,1 0-7 15,14 0 31-15,-12 0 19 0,6 0 24 0</inkml:trace>
  <inkml:trace contextRef="#ctx0" brushRef="#br0" timeOffset="139573.39">11531 10408 978 0,'8'0'457'16,"-2"3"-40"-16,1 0-27 0,-2 1-31 15,5 8-11-15,-3 2-14 0,-2 2-22 0,-2 2-45 16,-3-10-22-16,0 3-14 0,0 4-27 0,0 2-22 16,-14 19-23-16,11-19-11 0,-1 0-47 15,3-5-48-15,-1-4-38 0,0-2-47 0,0 0 2 16,2-1-104-16,0-3-44 0,-1-1-67 0,1-2 23 15,3 0-237-15,0 0-20 0,2-2 55 16,9-5 10-16,2-3 56 0,-2-2-8 0,5-1 46 16,-1-1 15-16,1-1 22 0,0 0-11 0,6 0 13 15</inkml:trace>
  <inkml:trace contextRef="#ctx0" brushRef="#br0" timeOffset="139963.43">11933 10168 698 0,'-1'-4'463'16,"0"1"-32"-16,1 2-67 0,-4 1-38 0,2 1-56 16,-1 2-3-16,1 1-27 0,0 1-14 0,-6 7-42 15,3-2-7-15,3 1-19 0,-1-3-24 16,1 0 0-16,0-2-15 0,1-2-12 0,1 1-19 16,-1 0-2-16,1-1-2 0,0 1-6 0,0 0-13 15,0-5 4-15,0 0-13 0,0 0-3 16,11 9-4-16,-7-9-6 0,3 0-3 0,1 0-3 15,12 0-15-15,-10 0 5 0,6 0 10 0,3 0-15 16,2 0 5-16,1 0-18 0,1 0 6 16,-1 0 16-16,22 8 1 0,-25 1 0 0,0 1 1 15,-4-1 9-15,-2 4-1 0,-2 1 17 0,-5-2-2 16,0 1 6-16,-3-2 3 0,-3-3-13 16,0-8 8-16,0 12-15 0,-17 13 6 0,4-12-19 15,-4 0 18-15,2-4-26 0,-2 0 12 16,-2-3-46-16,-1-1-26 0,2-4-39 0,-4 3-43 15,2-3 12-15,10-1-157 0,-6 0-61 16,-2 0 28-16,-17-11-240 0,18 8 52 0,3-2-13 16,1 1 61-16,5 0 43 0,1 0 8 0,2 0 55 15,1-1 5-15,2 1 16 0,1-2 21 0,1 1 24 16</inkml:trace>
  <inkml:trace contextRef="#ctx0" brushRef="#br0" timeOffset="140231.64">12037 10082 1121 0,'2'-2'488'0,"-1"0"-40"0,1 0-43 16,2 0-26-16,-1 0-33 0,1-1-8 0,3 3-44 16,11-6-22-16,3 3-21 0,1-3-28 15,4-1-23-15,4 3-27 0,-1-2-4 0,3 0-38 16,1-1 3-16,1 1-35 0,-2 2-22 15,-3-1-39-15,2-2-46 0,-3 2-43 16,-2-1-46-16,1 4 11 0,-8 1-112 0,-4-4-62 16,-4 4-49-16,-4-1 30 0,-3 1-233 0,-4 1 44 15,0 1 6-15,-4 0 61 0,-1 0 0 0,-14 4 40 16,-3-2 51-16,1-2 1 0,-9 5 28 16,-2-2 5-16</inkml:trace>
  <inkml:trace contextRef="#ctx0" brushRef="#br0" timeOffset="140745.01">10951 9796 704 0,'-1'-10'309'0,"1"4"-28"0,-2 1-39 0,0-1-22 16,-2 4-5-16,-1-3-17 0,-1 3-7 0,-10 2-13 16,0 0 2-16,5 0-10 0,-22 16-24 0,9-3-16 15,1 1 28-15,-1 3-6 0,2 4 2 16,-4 2-17-16,1 6 2 0,-1 0-19 16,1 0 3-16,2 5 0 0,0 1-26 0,0 2 4 15,2 2-15-15,5 2 1 0,0 0-17 0,2 0-2 16,4-1-14-16,2 0 7 0,5 1-4 15,2-1 0-15,1-21-26 0,12 39 5 0,0-19-12 16,5-1 3-16,3-2-37 0,5 0-15 0,5-2 4 16,3-2-112-16,5-5-68 0,2-3-70 15,12 0 28-15,4-4-263 0,4-6 39 0,8 1 45 16,4-6 50-16,3 0-33 0,2-1 46 0,1-6 22 16,4 2 36-16,2-1 37 0,-3-3 32 15</inkml:trace>
  <inkml:trace contextRef="#ctx0" brushRef="#br0" timeOffset="141210.78">12662 9648 789 0,'14'-4'404'0,"6"5"-56"15,-8-1-45-15,6 0 52 0,31 15-44 0,-20-5-11 16,4 5-28-16,1 0-18 0,3 3-8 16,5 4-26-16,4 6-20 0,0 2-9 0,-1 3-9 15,1 4-25-15,-4 5 2 0,-3 4-11 0,-5 3-1 16,-4 3-21-16,-6 1-8 0,-6 1-6 16,-5-3-15-16,-2 2-15 0,-8 2 9 0,-3-28-23 15,-14 58-12-15,0-31-11 0,-9-1-14 0,-4-1-34 16,-7-6-30-16,-3 1-61 0,-7 1 9 15,-4-2-93-15,-8-1-95 0,-5-3-56 0,-7-4 29 16,-3-4-212-16,-6 3-1 0,-4-4 60 16,-2-3 26-16,4-2 50 0,2-3-4 15,3 1 61-15,8-6 9 0,-2-1 17 0,6-3 16 16</inkml:trace>
  <inkml:trace contextRef="#ctx0" brushRef="#br0" timeOffset="142942.54">104 11676 847 0,'20'43'319'0,"-20"-18"13"0,2 4-48 15,0 2-10-15,1 1-35 0,1 4 33 0,-4-4-29 16,0 0-12-16,3 0-30 0,2-2-9 16,-3-2-31-16,2-6-1 0,-2-2-25 0,-2-3-22 15,2-1 6-15,-2-5-14 0,0-11-17 0,0 8 13 16,0-2-16-16,0-6 0 0,0 0-12 0,2 8-9 15,-2-16-30-15,-4 1-19 0,4-6-14 16,0-4 0-16,0-1-88 0,2-2 11 0,-4-3 10 16,-2 0-20-16,0-4-7 0,4 1-10 0,-3-3 21 15,-2 1-4-15,3-2 21 0,2-1-11 16,0 18 21-16,0-7 8 0,0-1 10 0,0 3 32 16,0 0 4-16,0 2 33 0,0-1 7 15,0 3-13-15,0 1 20 0,0 2 2 0,12-5-17 16,-10 9-2-16,-2 3 29 0,2 1 8 15,2 2-1-15,1 2-30 0,-1 7 0 0,3 2 9 16,4 5-1-16,-2 2 15 0,5 7-14 16,-1 5 30-16,5 1-8 0,-4 1-3 0,4 0 5 15,1 2 5-15,0-3-21 0,1 2 11 0,-2-5-17 16,3-1 8-16,-3-1-10 0,3-10-7 16,-4 2-1-16,-2-4 0 0,-1-3-1 0,-3-1 0 15,0-4-7-15,0-2 10 0,-11-3 4 16,11 0-2-16,12-12 1 0,-14 2-8 0,0-4 1 15,0-2-13-15,-4 1 3 0,1-5 0 0,-1-3-1 16,-3-3 0-16,1-2-9 0,-1 3 2 16,-2-2-3-16,0 11 0 0,0-6-2 0,0-2-6 15,-16-27 0-15,11 27 4 0,-3 2-1 16,0 2-9-16,2 2-7 0,-1 3 10 0,-1 2-8 16,0 1-3-16,2 4-4 0,1 1-14 0,-2 3-37 15,1-1-33-15,4 5 9 0,-3 4-120 0,0 0-36 16,1 5-54-16,0 7 28 0,3 2-240 15,-1-2 52-15,4 10 4 0,5 3 48 16,-1-3 33-16,2 3 14 0,7-4 32 0,1 1-22 16,-2 0 68-16,2-3-35 0</inkml:trace>
  <inkml:trace contextRef="#ctx0" brushRef="#br0" timeOffset="143277.43">727 11961 771 0,'-1'1'386'0,"-1"3"-16"15,0-5-48-15,-2 4 16 0,-4 8-50 0,4 0-10 16,-5-3-23-16,3 10 1 0,3 0-37 16,1-1-3-16,0 3-18 0,2-6-12 0,0-5-14 15,0 4-15-15,0-1-3 0,15 15-21 16,-8-18-3-16,3-1-17 0,2-3 0 0,0-1-8 16,1-3-10-16,-6-1-10 0,12-13-10 0,-4 6 9 15,1-5-16-15,-3-3-4 0,3 1-3 16,-5-1-35-16,2 3-16 0,-3-10-6 0,-1-2-14 15,-1 7-12-15,-2-2-1 0,-2 0-6 0,-4 1 11 16,2 4-8-16,-2 8-5 0,0-4 6 16,0 1 9-16,-14-7-19 0,5 11-13 0,-4 8-14 15,-1-3-13-15,3 0-5 0,-16 10 7 0,11-3-62 16,-1 2-23-16,1 0-19 0,0-1-38 0,0-1-16 16,7 0 21-16,-1 0-207 0,2-1-45 15,8-4 31-15,0-2 44 0,0 0 22 0,21 12 43 16,-8-8 1-16,5-4 19 0,-9 0 30 15,7 0-5-15</inkml:trace>
  <inkml:trace contextRef="#ctx0" brushRef="#br0" timeOffset="143770.24">980 11922 483 0,'0'3'377'0,"0"2"-27"16,-2 3 13-16,2 5-46 0,-2 3 48 15,2-10-37-15,0 11-6 0,0 1-13 0,0 2-22 16,0 3-24-16,0-3-34 0,0 1-22 0,16 18-21 15,-7-23-16-15,-1-3-10 0,2-3-18 16,1-2-10-16,-5-1 3 0,6-3-19 16,-5-1 9-16,-7-3-13 0,10 0-25 0,11-11-8 15,-10-2 0-15,1 3-9 0,1-1-2 16,-2 0-25-16,-1 0-23 0,-2-2-22 0,1-2-29 16,2 1-1-16,-4-1-9 0,2-2 1 15,-3 3 9-15,-1 4 8 0,0 5-7 0,-3-1 7 16,0 2 1-16,-1 2-11 0,1 2-6 0,-2 0 18 15,0 0 3-15,0 2 6 0,0 1-13 0,0 1 21 16,0 3 11-16,2 0 4 0,2 8 16 0,3 1 2 16,-3-1 8-16,4-1-1 0,1 0 0 15,1-2 8-15,2-2 19 0,-1-1-8 0,3-1 4 16,-5-3-20-16,2-5 4 0,-3 1-14 16,2-1 19-16,-10 0-8 0,11 0-1 0,18-12-27 15,-15 3 18-15,1-3-19 0,-4 2 12 16,1-5-24-16,-1 0-3 0,-2-3-21 0,0 1-2 15,-3 0-2-15,1 0-7 0,-5 3-3 16,-2 2 14-16,0 1 0 0,0 11-8 0,0-8-4 16,0 2-15-16,0 6-30 0,-14-16-6 15,9 13-11-15,-9-2 8 0,3 5-74 0,11 0-32 16,-12 0-41-16,3 0-47 0,-1 0 28 0,0 0-248 16,1 0 29-16,9 0 12 0,-7 0 52 15,-3 11 33-15,12-10 16 0,2 2 41 0,9 6 4 16,5-2-7-16,8-3 80 0</inkml:trace>
  <inkml:trace contextRef="#ctx0" brushRef="#br0" timeOffset="144482.64">2812 11700 816 0,'-2'-4'292'0,"-2"0"-24"16,0 2-42-16,-2 2 12 0,-8 10-15 0,-3 0 21 15,-2 5-23-15,4 2-27 0,-2 0 32 16,2 7 0-16,-1 2-22 0,2 1-4 0,3 4-26 16,-1-1-13-16,4-2-19 0,2 1-11 0,2-1-14 15,1-2 6-15,3-15-2 0,14 24-13 0,-1-16-6 16,4-5-9-16,4-4-14 0,1-2-9 15,2-1-2-15,1-5-10 0,-1-1-6 0,-11-1-2 16,5 0-20-16,2 0-8 0,24-15-16 16,-22 6-16-16,-3-2-9 0,1-1-26 0,-5-1-11 15,1 3 21-15,-4 0-11 0,0 1 4 0,-5 4 4 16,-1-1-8-16,-3 1 14 0,1 3 9 16,-3 2 1-16,-1 0 4 0,-1 2 4 0,1 2-2 15,0 1 16-15,-1 3 28 0,0 9 11 16,1-10 8-16,0 3-6 0,0 4 14 0,0 1-8 15,16 12 6-15,-6-13 1 0,4-2 12 16,1-5-7-16,1 1-2 0,1-3-14 0,1-1 0 16,-2-3-5-16,-2-1 3 0,-6 0-8 0,4 0-8 15,18-14 12-15,-14 6-11 0,-2-3-11 16,0-1-16-16,-2-4-5 0,-1 2-22 0,-3-1-2 16,-2-2-8-16,-1 3-1 0,-2 3-13 0,-2 1 21 15,-1 2-9-15,0 8 3 0,0 0 11 16,-12-13 6-16,6 11-13 0,-2 2 22 0,-12 1-24 15,8-1-9-15,-3 0 6 0,-19 14-57 16,14-9-26-16,4-1-34 0,0 0-46 0,2 0-54 16,3-2 26-16,4 0-255 0,3 2-6 15,3-3 77-15,2 1-20 0,3-1 67 0,2 0 39 16,1-1 11-16,15 3 23 0,5-3-3 0,-14 0 7 16</inkml:trace>
  <inkml:trace contextRef="#ctx0" brushRef="#br0" timeOffset="145013.55">3417 12027 339 0,'4'4'488'0,"0"0"-95"0,-1 0 13 16,0 1-21-16,-1 1-20 0,4 9-30 15,-4-3-40-15,1 4-21 0,0-5-28 0,-1 0-21 16,0-3-24-16,-2-1-22 0,1-1-11 0,0 1-24 16,-1-3-7-16,1 0-16 0,-1 0-15 0,0-1-1 15,0-1 2-15,0-2-15 0,0 0-14 0,-1 0 2 16,0 0-9-16,1 0-3 0,-1-2-14 15,1-3-13-15,0 0-14 0,2 0-12 0,3-9-17 16,1 1 3-16,4 0 0 0,-1 2 1 16,2 1-6-16,2 1 7 0,1 4-4 0,2 0 7 15,1 1 2-15,2 3-9 0,-11 1-7 0,5 0 4 16,20 13 3-16,-15-7 17 0,0 2 12 0,-4 4 8 16,2 0 0-16,-1-2-11 0,-3 0 4 15,-5-3-7-15,0 0 1 0,-3-2 8 16,-1 0-2-16,1 0-5 0,-2-3 23 0,-1 0-4 15,1-1 15-15,-2 0-18 0,0-1 0 16,0-1 3-16,-3 0 2 0,3-1-15 16,-2-3 4-16,1 1-15 0,-1-1 13 0,1 0-10 15,1-3-4-15,0 1 9 0,1 0-13 0,-1 0 2 16,13-14-11-16,-4 10 4 0,1-1 7 0,3 5-19 16,1-1 13-16,2-1 2 0,3 4-9 15,1 1-11-15,2 4 18 0,-12 0-9 0,6 0-11 16,-1 0 15-16,18 16-1 0,-16-9-6 0,-3 3 9 15,-2-1-13-15,-5-1 13 0,2 4-18 16,-6-3 22-16,-1-1-18 0,-1-3 4 0,-1 2-26 16,0-7-39-16,0 0-22 0,0 5-43 0,0-5 13 15,0 0-115-15,0 8-66 0,0-8-62 16,0 0 30-16,0 0-214 0,-4 8 24 0,7-11 51 16,1 2 34-16,13-7 45 0,-3-1 7 15,-1-3 41-15,2 3-2 0,0-2 50 0,-3 2-18 16,-2-5 34-16</inkml:trace>
  <inkml:trace contextRef="#ctx0" brushRef="#br0" timeOffset="145223.16">4136 12007 606 0,'0'0'397'0,"1"3"72"0,-1-1-17 15,-2 3-19-15,2 0-9 0,-1 4-35 16,4 11-14-16,-3-8-22 0,0 8-18 0,0 1-37 16,0 6-29-16,0 2-30 0,0 0-16 0,0 0-13 15,0 0-29-15,9 29-15 0,-8-33-22 16,0 0-16-16,0-5-81 0,-1-5-42 0,0-15-46 15,0 10-42-15,0-2-50 0,0-2 13 16,0-6-168-16,-13 10-50 0,9-10 31 0,-1-1-262 16,1-2 49-16,1 0 57 0,-5-12 23 0,6 4 38 15,1-7 43-15,0 0 12 0,1-3 21 0,-1-3 23 16,1 12 9-16,0-4 4 0</inkml:trace>
  <inkml:trace contextRef="#ctx0" brushRef="#br0" timeOffset="145500.4">4107 12100 1064 0,'14'-24'454'0,"-12"12"-23"0,4-2-41 16,-2 3-35-16,-1 0-22 0,4-1-27 16,4 1-26-16,1 2-4 0,0-1-27 0,3 3-16 15,1 0-26-15,5 0-13 0,3 4-16 0,-11 3 6 16,5 0-38-16,3 0-15 0,23 11-10 16,-21 0 4-16,-5 2-19 0,-2-2-9 0,-2 3-14 15,-4-3-1-15,-3 4-10 0,-6-2-2 16,-1-6-20-16,0 3 3 0,-11 17-8 0,2-15 6 15,-2 0-12-15,-1 0 0 0,-2-3-15 16,0-1-48-16,0-6-20 0,-2 3-56 0,2-5-23 16,5 0 11-16,9 0-145 0,-25-11-48 15,16 6 28-15,-4-3-243 0,4-3-41 0,5 2 45 16,-1-5 53-16,4 3 34 0,-1 0 31 0,2 11 7 16,0-14 35-16,16-11 28 0,-3 14 31 0,0-2 19 15,3 1-48-15</inkml:trace>
  <inkml:trace contextRef="#ctx0" brushRef="#br0" timeOffset="146283.98">4420 11979 237 0,'6'0'447'0,"0"2"-29"0,-2-1-70 0,8 8 70 16,-2 0-27-16,1 1-17 0,-1 2-23 15,-1 0-25-15,0 2-6 0,3-1-18 0,-3 2-42 16,2 0-6-16,0 1-34 0,-1-3-4 0,3-1-30 16,-1 2-17-16,-1-5-28 0,0 0-5 0,-1-5-11 15,-3 0-1-15,0-1-28 0,0-2-5 0,-7-1 4 16,8 0-13-16,-2 0-28 0,15-11-13 15,-9 1-32-15,2-1-10 0,-1-2-20 0,0-1-31 16,0-2-7-16,-2-2-15 0,2 0 13 16,-4 1 1-16,2 6 12 0,-7 0-5 0,2 4 6 15,-3 3 1-15,0-1 10 0,-2 5 7 16,0 0 5-16,-1 0 13 0,-1 2 16 0,1 3 20 16,0 0 5-16,0 0 17 0,1 3-2 15,2 8 19-15,-3-8 3 0,9 16-12 0,1-10 6 16,-3-1-6-16,0-1-12 0,1-5 21 0,2 3-13 15,-2-5 5-15,-1-1-17 0,1-1 14 0,2-2-15 16,-1-1-5-16,-9 0-10 0,12 0 1 16,17-13-17-16,-13 3-15 0,-1-4-34 15,1-1-41-15,-3 0-11 0,2-6-34 0,-2-2-12 16,0 0 3-16,-2 1 14 0,-2 1-26 0,1-6 12 16,-5 0 3-16,-1-1-1 0,-1 0 9 15,-1 0-4-15,-2 16 36 0,0-6 5 0,0-2 35 16,0 1-6-16,0 4 31 0,0 2 4 0,-11-8 7 15,8 16-1-15,2 1 0 0,-3 2 52 16,1 2-7-16,1 0 1 0,-2 2 23 0,2 2 16 16,-5 12 23-16,3 1 4 0,0-1-4 0,0 6 18 15,4-13 8-15,0 11-4 0,0 2 19 16,0 2-7-16,14 29 6 0,-9-24-13 0,4-4 3 16,1 1 2-16,1-2-19 0,1-2-27 15,1-2 18-15,0 1-16 0,1-5-8 0,0-3-6 16,2-3-13-16,0-1-7 0,3-3 23 0,1-4-8 15,0-2-24-15,-9 0 1 0,4 0-2 0,22-14-5 16,-16 6-31-16,0-1-7 0,-1-2 12 16,1 0-17-16,-2-4 3 0,-2-2-13 0,-1 3 13 15,-2 0-14-15,-1-1 18 0,-2 0-17 16,-4 1-6-16,-1 2 9 0,0 3 3 0,-4 1-9 16,0 1 20-16,-2 7-19 0,0 0 12 0,0 0-11 15,-14-8 8-15,9 10-4 0,-7 5 22 0,-3 8-2 16,3-1-11-16,-2 4 1 0,4-1 9 15,0 2 1-15,3 2 13 0,1-1-17 16,6-10 23-16,0 5-9 0,0 2 10 0,15 16-8 16,-5-18 9-16,3-3-4 0,0-4-1 0,1-1-4 15,3-2-4-15,1-3-43 0,-11-2-29 0,5 0-39 16,17-9-62-16,-14 2 14 0,3-1-127 16,-4-2-86-16,-3 1 34 0,-3 1-253 0,3-3 46 15,-5 4 55-15,0 1 30 0,-2 1 16 16,0 0 52-16,-3 1 10 0,0 1 10 0,-1 3 75 15,0 0 11-15,0 0 8 0</inkml:trace>
  <inkml:trace contextRef="#ctx0" brushRef="#br0" timeOffset="146723.65">5552 11905 1056 0,'11'1'378'0,"0"1"-48"0,5 5-8 0,1-1-21 16,2 1-23-16,-3 2-30 0,-3 1-23 16,3 4-24-16,-4-2-33 0,-2 2 1 0,-2-2-24 15,0-1-2-15,-1 1-30 0,-2-2-14 0,-1-3-20 16,-1 0-3-16,0-2-5 0,-2-2 3 16,1 1-25-16,-1-1 7 0,0 0 1 0,0-1-40 15,0 0-7-15,-1-2-2 0,0 0 0 0,0 0-2 16,0 0-88-16,-1 0-31 0,2 0-5 0,-1-2-3 15,0 2 13-15,0-2-20 0,-2 1-2 16,2-1 4-16,0 1-15 0,-1 0-6 16,1 0 14-16,1-1-129 0,-2 0-65 0,0-1-71 15,1 3 9-15,-1-3 46 0,0 1 5 0,0 0 27 16,0-1 16-16,1-1-5 0</inkml:trace>
  <inkml:trace contextRef="#ctx0" brushRef="#br0" timeOffset="147106.17">4936 11862 639 0,'-4'-2'433'0,"1"0"25"15,1 2-50-15,0-3-34 0,1 3-10 0,-1 0-36 16,1-2-19-16,0 2-15 0,-1-2-36 16,2 1 1-16,0 1-37 0,0 0 0 0,0-1-35 15,2 0-5-15,3 2-34 0,1-2-8 0,2 0 5 16,12-2-29-16,-9 3-2 0,26-6-3 15,-9 2-52-15,2-1-36 0,-2-1-58 16,1 2-62-16,2-1 8 0,-3 0-151 0,3-2-68 16,-3 2 28-16,-6 0-288 0,-1-1 55 0,-4 3 42 15,0-2 39-15,-1 2 44 0,0-1-12 0,-6 4 57 16,4 0 23-16,5 0 6 0,3 0 50 16,5 0 4-16</inkml:trace>
  <inkml:trace contextRef="#ctx0" brushRef="#br0" timeOffset="157296.54">7384 11852 771 0,'0'0'267'0,"0"0"-36"15,0 0-2-15,0 0-1 0,0 0 10 16,0 0-26-16,19 5 0 0,-19 17 9 0,0-11-45 16,0 6-20-16,0 4 5 0,0 1 0 0,0 1-36 15,0 0 10-15,-10 20-13 0,7-23-12 16,-1-3-13-16,0 0-9 0,0-6-12 0,-1 4-11 16,0-5-7-16,1-3-15 0,-2 0 25 15,1 0-23-15,-1-4-10 0,2 2 21 0,0-3-26 16,1 0 4-16,-1-2 0 0,0 1 12 0,0 0-19 15,2 0-7-15,2-1-2 0,0 0-7 0,0 0 11 16,0 0 0-16,-3-5-17 0,6 3-20 16,3 2 24-16,1-3 15 0,-1 3-7 0,3-1 5 15,12-2-15-15,1 3 12 0,1-1-13 16,-4-2-7-16,-8 3 4 0,7 0-17 0,2 0 1 0,1 0 2 16,0 0 2-16,-1 0-102 0,-2 0-56 15,0 0-39-15,-2 0 20 0,13-10-318 16,-20 7 36-16,-1-1 39 0,-3 3 46 0,-1-2 14 15,-1-1 23-15,-1 2 34 0,-2 1 34 16,0-1 2-16</inkml:trace>
  <inkml:trace contextRef="#ctx0" brushRef="#br0" timeOffset="157527.71">7603 12068 752 0,'-4'-3'409'0,"0"0"-63"0,0 1-44 16,1 1 6-16,-1 0-39 0,0 1-4 15,0 0-19-15,0 2-8 0,0 2-30 0,-4 7 0 16,2 1-32-16,0 1-1 0,0 3-24 0,3 1-10 16,1 0-18-16,-2 1-14 0,4-2 2 0,0-3-15 15,0-5-13-15,0 5-22 0,0 2-32 16,0-1-55-16,12 8 3 0,-6-9-129 0,-1-5-45 16,-1-5-71-16,0 0 24 0,1-2-248 0,-1 0 21 15,1-1 53-15,1 0 38 0,-6 0 21 16,0 0-5-16,7 0 25 0,14-12 14 0,-12 7 38 15</inkml:trace>
  <inkml:trace contextRef="#ctx0" brushRef="#br0" timeOffset="157744.79">7772 12116 219 0,'3'-4'555'0,"0"1"-59"16,-1 0-55-16,0 1-74 0,0 0-40 0,-1 2-40 15,3 1-16-15,-2 2-3 0,1 1-24 0,-1 0-18 16,0 4-22-16,1 11-18 0,-1 4-23 15,-1-2-3-15,-1-10-23 0,0 6-11 16,0 3-23-16,0-1-3 0,0 0-48 0,0-1-32 0,-13 18-3 16,11-24-115-16,0-3-41 0,-3-2-43 15,2-2-63-15,2-3 23 0,-1 0-275 0,1-3 4 16,1-1 51-16,0 1 47 0,0-1 2 0,0-3 23 16,1 2 65-16,1-3-5 0,7-10-7 15</inkml:trace>
  <inkml:trace contextRef="#ctx0" brushRef="#br0" timeOffset="158167.41">8277 11896 906 0,'2'-6'317'0,"-4"3"-40"16,2-1-30-16,-2 0-28 0,-2 1-4 0,2 2-40 15,-1-2 2-15,0 3-21 0,-1 0 0 0,0 1-19 16,0 1 33-16,-7 7-4 0,1 1-2 0,0 4-12 16,4 3 16-16,-3 1-10 0,1 7-5 0,4-2 9 15,-2 1-9-15,1 0-11 0,3 0-12 16,1 0-26-16,1-13-3 0,0 5 1 0,0 3-23 16,12 16-7-16,-8-19 5 0,3-3-12 0,-2-6 1 15,2-1-16-15,0-2-9 0,0-2 3 16,0-2 3-16,-7 0-8 0,12 0-3 0,15-15-19 15,-14 11-2-15,-3-6-9 0,3-2-5 0,-3 2-2 16,-1-1-13-16,-2 3-6 0,-2 0 5 0,-2 1-10 16,-3 2 6-16,1 2-10 0,-1 3 5 15,0 0-2-15,-13-5-8 0,6 6-24 16,-9 3 12-16,-1 2-31 0,-1 2 7 0,-3 1-24 16,4 0-43-16,-1-1-38 0,2-1-46 0,1 0-37 15,4-2 24-15,4-3-244 0,2 1 5 0,2-1 44 16,1-2 9-16,2 0 50 0,4 0 31 15,1 0 34-15,15-4 6 0,0 1 0 16,2-3 23-16</inkml:trace>
  <inkml:trace contextRef="#ctx0" brushRef="#br0" timeOffset="158474.24">8503 11747 254 0,'0'0'421'0,"1"1"-48"0,2 2-56 15,0 0 29-15,7 8-46 0,2 1 7 0,2 4-18 16,1 2-16-16,2 3-17 0,0-3-22 16,3 7-20-16,-1 1-9 0,1 0-23 0,-2 3-11 15,-1 1-14-15,-3-1-17 0,-3 2-9 16,-5 1-6-16,-2 2-19 0,-4 0-11 0,0-19-32 15,-11 34-70-15,-2-15 0 0,-2-2-112 0,-5 2 0 16,-3-4-71-16,-2-2-53 0,-2-3 24 0,-2-2-269 16,-3 0 31-16,-3-4 24 0,-2 1 38 15,0-4 26-15,-4 1 16 0,-4-2 29 0,0 1 51 16,-7 0-7-16,1-2-11 0</inkml:trace>
  <inkml:trace contextRef="#ctx0" brushRef="#br0" timeOffset="159007.65">7045 11747 374 0,'5'-2'310'0,"-1"-1"-43"0,-1 0-2 0,0 3-31 16,0-2 1-16,-1 2-4 0,0-2-50 15,0 0-16-15,-4 1 6 0,2-2-24 0,-4 1 13 16,-2 2-5-16,1-1-41 0,-1 1 8 0,-1 0-3 16,-13 2-17-16,10-2 13 0,-22 15-18 0,9-4-10 15,-2 3-7-15,4 1-13 0,-1 3-6 16,-2 3 10-16,1 6 14 0,1 3-13 0,3 3-14 15,-2 6 21-15,4 3-15 0,2 4 2 16,5 0-11-16,4 5-14 0,6-2 26 0,0-25-15 16,19 47-9-16,1-25 0 0,6-6-33 0,10 1-3 15,9-8-145-15,6-3-48 0,5-4 17 16,2-4-334-16,4-1 21 0,5-3 12 0,0-4 53 16,5-2 42-16,2-2 24 0,8-4 11 15,4 0 27-15,3 1 23 0,5-3-1 0</inkml:trace>
  <inkml:trace contextRef="#ctx0" brushRef="#br0" timeOffset="159930.23">10041 11927 215 0,'0'0'423'0,"0"0"-94"15,0 0-54-15,0-14-24 0,0 14 0 0,0 0-8 16,0 0-21-16,0 0 19 0,0 0-28 0,2 19-24 16,1 1 43-16,0 4-16 0,-2 0-14 15,-1-12-10-15,0 5-21 0,0 5-17 0,0 2-17 16,0-2-8-16,0 2-19 0,0-2-4 0,0-1-15 16,0-3-1-16,0-2-15 0,0-2-51 15,0-3-52-15,0-4 1 0,0 0-147 0,0-7-89 16,0 0 25-16,0 0-282 0,0 8 73 15,-2-10 19-15,0-1 40 0,0-2 31 0,-1 3-3 16,1-4 29-16,-5-7 12 0,4 5 56 16</inkml:trace>
  <inkml:trace contextRef="#ctx0" brushRef="#br0" timeOffset="160185.39">9876 12096 1090 0,'-3'-2'406'0,"2"1"-43"16,-1 0-9-16,-1 1-41 0,2-2-28 0,0 1-10 15,1 1-42-15,2-2-27 0,3 0-12 16,11-1-23-16,2-2-22 0,3 1-8 0,5 2-22 16,3-3-11-16,3-2-23 0,0 5 4 0,3-1-17 15,-1 2-37-15,-17 1-1 0,6 0-138 16,3 0-54-16,0 0-85 0,23 10 22 0,-28-5-268 15,-2 0 26-15,-1 0 43 0,-2 0 1 16,3 2 43-16,0 0 58 0,1-1 13 0,2-2-19 16,3 0 77-16</inkml:trace>
  <inkml:trace contextRef="#ctx0" brushRef="#br0" timeOffset="161153.98">11668 11737 668 0,'0'0'345'0,"0"0"-55"16,0-12-24-16,0 12-28 0,0 0-19 0,0 0 13 15,0 0-34-15,-8 0 15 0,-6 11-24 0,-1 4 36 16,1 3-20-16,1 6-11 0,2-3 1 15,0 5 0-15,0 2 2 0,3 0-9 0,-1 1-10 16,2 3-8-16,4 2-10 0,1-3-28 16,2-14-8-16,0 5 2 0,13 29-25 0,-2-24-8 15,5-5-15-15,2-1 11 0,2-3-12 0,0-4-16 16,4-4-4-16,2-1-2 0,1-4-5 16,-3-2-13-16,-3-3-14 0,-10 0-4 0,2 0-5 15,17-19-16-15,-14 11-8 0,-4-3-6 16,-4-2-12-16,-4 2-8 0,-1 3 8 0,0-1-2 15,-2 0 0-15,-1 9-1 0,0-6 10 0,0 6-9 16,-17-21 8-16,9 14-2 0,-3 4-1 0,-7 1 0 16,3 2 4-16,4 0-13 0,-2 0-13 15,-3 0-10-15,2 0-27 0,-10 11 10 0,11-5-84 16,5 0-12-16,2 0-46 0,1-2-20 16,3-1-35-16,3-2 23 0,1 2-210 0,2-2-20 15,1 2 43-15,2-1 41 0,14-2 8 0,3 1 57 16,-3-1-12-16,3 0 36 0,-12 0 43 15</inkml:trace>
  <inkml:trace contextRef="#ctx0" brushRef="#br0" timeOffset="161357.01">12060 12131 723 0,'5'2'372'0,"0"0"-11"0,-1 2-45 0,-2 1 77 16,2 11-31-16,-2 0-22 0,0 2-24 15,-2 2-15-15,1-1-28 0,-1-9-35 0,0 4-25 16,0 2-25-16,0 2-8 0,0 1-29 15,0-4-23-15,0-1-28 0,0-5-46 0,0-1-38 16,0-1-68-16,0-7 7 0,0 5-109 0,0-5-61 16,9 7-39-16,-3-10 23 0,6-4-261 15,2-3 4-15,-1-3 54 0,-4-2 39 0,3-1 24 16,4 1 27-16,0-5 34 0,-1 1 1 0,3-2 42 16,-2-1 3-16</inkml:trace>
  <inkml:trace contextRef="#ctx0" brushRef="#br0" timeOffset="161709.45">12439 11966 343 0,'2'-7'469'0,"-2"0"-39"0,1 5-60 16,-1-2-50-16,-1 2-41 0,-1 2-2 0,-2 0-14 15,1 3-15-15,-2 0-20 0,1 0-16 16,1 2-28-16,-5 8-20 0,4-3-13 0,1-1-12 16,0-1-14-16,0 1-12 0,2-4-15 0,0 0-4 15,1 0-4-15,0-5-19 0,0 0-11 16,0 0 17-16,0 5-22 0,15 5 8 0,-9-8-15 15,11 3-6-15,1-1-5 0,2-1 1 0,1 0-11 16,0 0-2-16,0 2-5 0,2 1 4 0,-5-2-10 16,3 2 7-16,-2 1-16 0,-1 1 12 15,-3 0 0-15,-3 0 8 0,-3 2 8 0,-2-3 8 16,-3 1 8-16,-3 1 6 0,-1-1-4 0,0-8 3 16,0 9-2-16,-14 15-7 0,5-12-17 15,-3-4-2-15,-2 1 13 0,-1-4-17 0,-2 0 3 16,-2-2-28-16,-2-1-53 0,1-1-57 15,11-1 9-15,-7 0-195 0,-14-11 26 0,14 4-286 16,2-3 28-16,4 0 46 0,3 2 25 0,-1-4 19 16,0-2 59-16,8 1 49 0,-1 5-11 15,1 8 39-15,0-8 42 0,0-6 10 0</inkml:trace>
  <inkml:trace contextRef="#ctx0" brushRef="#br0" timeOffset="161939.56">12487 11889 793 0,'-1'-3'425'0,"2"-1"-48"15,1-2-49-15,3 2-42 0,5-7 3 0,7 0-40 16,4 1-23-16,5 1-38 0,0 1-11 0,3 2-52 16,2-1 9-16,0 1-32 0,1 2 9 0,-1-2-28 15,2 2 3-15,-1 1-34 0,-2 1-6 0,-3 0-102 16,-5 1-58-16,-4 1-62 0,-2-2 15 15,-7 0-299-15,-3 2 28 0,-6 0 49 16,0 0 28-16,4 4 27 0,-6-1 22 0,-3-3 2 16,-1 2 42-16,-12 4-48 0</inkml:trace>
  <inkml:trace contextRef="#ctx0" brushRef="#br0" timeOffset="162449.46">11347 11607 425 0,'-2'-6'295'16,"0"2"-34"-16,0 0-16 0,-3 0-18 0,0 1-29 15,-7-4-9-15,0 5-20 0,-1 1-4 16,4 1-12-16,-8 0-5 0,-25 18-6 0,22-7 23 15,-1 2-56-15,0 4 37 0,-1 3-24 16,-1 1-22-16,3 4-10 0,-1 3-11 0,-2 5-8 16,-1 2 57-16,2 1-25 0,1 3 7 0,-1 1-8 15,3 1-17-15,1 2-2 0,4 0-16 0,3 1 3 16,4 2-3-16,5-2-19 0,2-21 10 16,0 9-33-16,21 43-2 0,-2-34 17 0,5-2-4 15,6-5-14-15,6 0-2 0,8-2-75 0,0-4-40 16,8-1-32-16,2-3-50 0,5-5 17 15,6-2-247-15,1-2-58 0,6-1 35 0,3-2 39 16,0-4 11-16,5 0 37 0,4-3 19 16,1-1 13-16,4-2 10 0,5 0 24 0</inkml:trace>
  <inkml:trace contextRef="#ctx0" brushRef="#br0" timeOffset="162871.08">13272 11670 547 0,'22'9'384'0,"-1"1"-45"0,3 2 7 16,1 4-33-16,6 3-43 0,-1 3-31 15,3 3 34-15,0 3-38 0,2 4 2 0,-2 1-21 16,-1 5-26-16,-3-1-11 0,-2 2-14 0,-3-1-14 15,-6 2-28-15,-6 0-4 0,-3 1-10 16,-6-1-19-16,-3-21-1 0,-17 38-29 0,2-21-52 16,-5 0-1-16,-4 1-87 0,-4-2-52 0,-7-1-58 15,-2-2 17-15,-8-1-305 0,-2-1-9 16,-3 1 71-16,2-2 13 0,-4-3 43 0,0-1-22 16,0-1 41-16,0-2 37 0,-1-1 4 0,-1-2 17 15</inkml:trace>
  <inkml:trace contextRef="#ctx0" brushRef="#br0" timeOffset="164365.55">7253 12799 483 0,'0'0'291'0,"0"0"-45"0,0 0-26 0,0 0-5 16,0 0-27-16,0 0 11 0,0 0-9 0,10-12-2 15,-11 8-22-15,-1 1-4 0,0-2-16 0,0 5 19 16,1-4-46-16,0 1-13 0,2 0 1 16,-3 0-19-16,3-1-11 0,-1 4 18 0,0 0 1 15,0 0-33-15,10-11 6 0,-5 10-33 0,2 1 10 16,-1 1-18-16,12 3 4 0,-5 3 19 15,-2 4-25-15,1 4 1 0,-4 0 6 0,0-1-21 16,0 2 8-16,-2-1 8 0,-4 3-5 0,-2-13-4 16,0 4 15-16,0 5-10 0,0-4-3 15,0 1-8-15,-18 12-2 0,11-11 1 16,0-4 0-16,3-2-5 0,-3 0-4 0,4-3-1 0,-2-1-30 16,0 0-5-16,1-2-7 0,1 0-20 15,3 0-17-15,0 0-10 0,0 0 2 0,-7-9-12 16,6 4-5-16,3 0 1 15,1 0 3-15,3-7-21 0,0-2 24 0,2 3 4 0,2-2 20 16,0 1-13-16,-2-2 17 0,1 0 17 0,3 0 5 16,-1-1-1-16,-3 3 11 0,3-2 1 0,0 1 23 15,-4 5 4-15,0 0 20 0,-2 4-3 16,-2-2 15-16,0 1-1 0,0 4-6 16,-1 0 9-16,-2 1 10 0,-1 0 21 0,1 2-1 15,0 3 30-15,-2 1 5 0,-1 10 9 0,0 1 2 16,2 0-10-16,-2 1 38 0,1 2-11 0,1 0-25 15,1-1-19-15,0-9 14 0,0 4-8 0,0 1-2 16,11 17-7-16,-5-18 0 0,-1-6-33 16,3-2-3-16,3 3-101 0,2-3-47 0,-1-4-52 15,-2 0-62-15,-10-2 22 0,9 0-236 16,0 0-9-16,16-11 55 0,-13 6 43 0,1-3 4 16,-1 3 19-16,-1-3 14 0,3 0 10 0</inkml:trace>
  <inkml:trace contextRef="#ctx0" brushRef="#br0" timeOffset="164537.51">7651 12934 653 0,'0'0'373'0,"0"3"-6"0,0 1-49 16,0 1 17-16,0 0-17 0,-1 2-37 15,0 1-16-15,1-1-51 0,0 0-28 0,0-7-7 16,0 8-15-16,0 0-30 0,0-1-44 0,0 4-10 16,0 1-103-16,0-2-53 0,0-3-48 15,0 0-77-15,11 1 19 0,-8-7-268 0,2 0 6 16,-1-2 53-16,2 0 9 0,9-4 69 15,2-2 9-15,1-5-19 0,0 2 6 0</inkml:trace>
  <inkml:trace contextRef="#ctx0" brushRef="#br0" timeOffset="165025.31">8082 12762 340 0,'3'-3'427'0,"0"3"-22"0,1 1-57 15,-3 2-46-15,2 2 34 0,3 9-26 0,-2 1-14 16,2 0-21-16,-3 3-27 0,0-8-31 0,2 6-16 16,-1 0-18-16,0 0-29 0,-2-7-13 15,1-1-16-15,-1 2-9 0,2-5-13 0,-2 0-7 16,1-5-1-16,2 1-15 0,-2 0-15 0,-3-1-24 16,0 0-24-16,8 0-42 0,-8 0-2 15,24-16 3-15,-11 6-70 0,-3-2-12 0,-1-1-7 16,4-1 18-16,-5-2-6 0,4 0 15 0,-4 7 0 15,-1-3 15-15,0 4 6 0,-3 4-1 0,0 0 22 16,-2 4 38-16,-1 0 5 0,-1 0 8 16,0 0 0-16,0 11 39 0,-1-3-6 0,-1 8 25 15,2-7 1-15,-7 18-2 0,6-10 3 16,-3 3 19-16,4 1-9 0,0-11 10 0,0 5-5 16,0 1-5-16,0 1-9 0,0 0 5 0,0-5 0 15,0 0-4-15,0-4-11 0,0 1 10 16,0-4-1-16,0-5 2 0,0 7 9 0,0-7-13 0,0 0 1 15,-6 9-16-15,4-10 5 0,0 1-9 16,-2-3 4-16,3-1-10 0,-1 0-2 16,0-2-15-16,0 1-3 0,0-2-15 0,2-1-26 15,0 1-20-15,0 7-29 0,0-10-34 0,13-14 13 16,-7 10-122-16,4 2-32 0,4 4-68 16,-5-1 30-16,7 1-233 0,-5 4-1 0,-2 0 68 15,-1 1 19-15,1 0 32 0,-1 3 25 16,2 0 32-16,-10 0 33 0,7 0-10 0,6 0 53 15</inkml:trace>
  <inkml:trace contextRef="#ctx0" brushRef="#br0" timeOffset="165198.27">8464 12915 340 0,'7'0'485'0,"-7"0"-83"15,7 0-59-15,-7 0 32 0,8 0-12 16,3 10 8-16,-3 4-20 0,-1-2-32 0,0 2-32 16,-2 4-33-16,2-4-32 0,0 1-22 15,2-1-27-15,-2 0-13 0,-1-1-20 0,0-3-36 16,-4-1-80-16,0-2-58 0,-2-2 3 0,2 0-145 15,0-2-98-15,-2 1 28 0,1-1-255 16,2-1 11-16,1 0 34 0,0-1 33 0,2-1 27 16,14 2 39-16,-9-2 42 0,8 0 18 0,5 0 18 15</inkml:trace>
  <inkml:trace contextRef="#ctx0" brushRef="#br0" timeOffset="166113.2">11617 12721 882 0,'-1'-5'309'0,"0"1"-15"15,2 1-16-15,0-1-3 0,-1-1-35 0,0 2 5 16,0-1-13-16,1-1-23 0,0 1-31 16,0 0-20-16,2 0-4 0,1 3-36 15,0 0-14-15,2 2-11 0,1 0-9 0,9 5 8 16,0 2-8-16,-2 2-4 0,1-2-7 0,-3 6-10 15,0 1-14-15,-1-1 13 0,-4 4-6 16,-3-3-3-16,-2-2-21 0,-1-2 15 0,-1-3 1 16,0-8-10-16,0 8-11 0,0-2 4 0,0-6 12 15,0 8-23-15,0-8 5 0,-13 16-3 16,12-13 9-16,-2-1-14 0,0 1 2 0,-1-1-8 16,2-2 12-16,-1 0-15 0,1 0 10 0,1-2-32 15,-1-1-23-15,2 0 14 0,0-3-2 16,2 3 3-16,0-4-30 0,5-10 4 0,0 1-1 15,1 2-21-15,0 0 10 0,4 0 13 0,-1 0 19 16,-1 2-8-16,2 2 16 0,-2-3 11 0,-3 6-7 16,4-2 2-16,-5 2 2 0,0 1-19 15,-1 1 18-15,-2 2-4 0,-1 0-11 0,-1 2 18 16,0 1 5-16,-1 0 13 0,0 0-1 0,1 8 17 16,-3-2 31-16,2 1-14 0,-1 12 13 0,1-9-8 15,-7 20 13-15,2-12-11 0,3 2 1 16,2-5-5-16,-2 2-8 0,2-9 0 15,0 1-5-15,10 13 1 0,-1-10 0 0,1-4-34 16,-1-1 2-16,5-2-124 0,-2-4-45 0,-12-1-52 16,14 0 22-16,-1 0-293 0,17-13 22 15,-17 8 32-15,-2 0 36 0,1-5 40 0,-2 3 12 16,-1 2 22-16,2-4 14 0,-4 4 46 0,3 1-40 16</inkml:trace>
  <inkml:trace contextRef="#ctx0" brushRef="#br0" timeOffset="166480.18">12043 12833 684 0,'-3'-3'446'0,"1"3"-71"0,-2-3 9 15,0 1-28-15,2 0-39 0,-1 0-40 16,1-1-22-16,0 1-42 0,0-1-15 0,2-1-27 16,0 1-23-16,2 1 1 0,1 2-16 15,0 0-22-15,0 0-6 0,1 0-19 0,1 4-14 16,0 1-4-16,-1-2-11 0,-1 2-1 0,5 8-1 15,-4 3-9-15,-2-4 2 0,-2 1-14 0,0-1 16 16,0-3-12-16,0 3 6 0,-11 14-24 16,4-11 10-16,1-1-4 0,-3-2-1 0,1 0-5 15,0-4 0-15,2-3-9 0,0 1-3 16,2-3 10-16,1 0 0 0,1-1 0 0,-2 1-8 16,3-2 6-16,-1 2 2 0,1-2-8 0,0 1 4 15,0-1-9-15,1 0 2 0,0-1-8 16,0 0 7-16,10 0-9 0,-4 0 5 0,2 0-3 15,1 0-2-15,10 0-46 0,-9 0 6 16,5 0-95-16,4 0-74 0,22-12-47 0,-17 7 28 16,0 2-297-16,2-3 28 0,3 1 46 15,-2-1 37-15,-1 0 41 0,3 2 10 0,-1-4 36 16,0 0 15-16,-1 1 13 0,-1-1 35 16</inkml:trace>
  <inkml:trace contextRef="#ctx0" brushRef="#br0" timeOffset="167017.61">12568 12690 445 0,'0'-6'381'16,"1"5"-55"-16,0-2-2 0,1 5-28 15,0-1-10-15,-2 3-35 0,1 1 7 16,0 0-11-16,0 2-25 0,0 13-1 0,0-6-30 15,-1-3-3-15,0 0-25 0,2 0-21 0,1-5-23 16,0 9-19-16,0-3 8 0,1-4-12 0,0-2-10 16,1-3-1-16,0 0-3 0,2-2-22 15,0 0-3-15,-7-1 2 0,0 0-15 0,24-10-24 16,-10 0-6-16,1 1-26 0,-1-1-8 0,-2-4 0 16,3-1 2-16,-1 0 4 0,-2 2-27 0,0-5 1 15,0 6-1-15,-5 3 12 0,-2 1 0 16,-1 1-12-16,-2 4 21 0,2 1-16 15,-2-1 1-15,-2 3 3 0,0 0 40 0,0 0 6 16,0 12 13-16,-1 6-21 0,0 1 40 16,1-7 8-16,0 5 12 0,0 4 24 0,0 3-9 15,0 1 10-15,0 2-8 0,0-1-2 0,0 1-8 16,0-1-4-16,0 1-9 0,0-3-10 16,0-1 3-16,0-5-2 0,0-3-4 0,0-3-14 15,0-3 15-15,0-1 15 0,0-8-6 0,0 7-13 16,0-7-8-16,-2 7 1 0,0-7 9 15,0-1-19-15,-1 0 0 0,1-2 0 0,-1-1-2 16,2-1 5-16,-3 2-5 0,1-1-23 0,1-1 1 16,0 0-8-16,1-2-26 0,1 2-37 0,0 5-28 15,0-13 9-15,12-13-114 0,-4 9-51 16,5 3-34-16,6 2-42 0,0-3 31 0,3 4-223 16,-2 0 19-16,0 4 47 0,-2 0 29 15,-1 2 53-15,0 1 20 0,-2 2 22 0,-4 2 16 16,-11 0 1-16,11 0-14 0</inkml:trace>
  <inkml:trace contextRef="#ctx0" brushRef="#br0" timeOffset="167445.25">13069 12923 486 0,'0'-1'485'0,"-2"1"-10"0,1 0-30 0,1 0-47 15,0-2-36-15,0-1-19 0,0 0-30 0,1 2-21 16,1-3-34-16,1 3-12 0,0-2-34 15,2-1-34-15,0 1-6 0,12-2-12 0,-4 3-33 16,0 1-3-16,0 1-18 0,-5 0-2 16,5 0-17-16,-2 0-3 0,18 15-15 0,-17-5-13 15,1 0 8-15,-4 2-20 0,-2 1-1 0,-2 0-1 16,-4-1-13-16,1-1 11 0,-2-4-8 0,0 5-5 16,-20 17-1-16,11-13 10 0,-6 0-10 15,2 2 6-15,-3-5-4 0,1-1-2 0,0 2-16 16,-2-4 11-16,3-1 16 0,1-1 1 0,2-3 6 15,5-1 20-15,-1-1 6 0,2-1 7 16,2 0-7-16,1-1-8 0,-1 1-7 0,1 0-4 16,1-2-6-16,4-1 15 0,2 0-20 0,1-1-6 15,12-1-3-15,6-2-2 0,1 1-4 16,5-1 8-16,2 2-4 0,1 0-13 0,0 1-13 16,1-1-27-16,-3-2-49 0,-3 1-23 15,-3 0-40-15,-4 0-37 0,3 3 16 0,-7-4-135 16,-3 0-64-16,-3 0 30 0,-2 3-273 0,-5-1 12 15,0 0 70-15,-4 1 57 0,0-2 23 16,0 4 13-16,0 0 53 0,0 0 24 0,-13-9 26 16,-2 4 24-16,4 2 9 0,-9-4-4 15</inkml:trace>
  <inkml:trace contextRef="#ctx0" brushRef="#br0" timeOffset="168929.21">15278 11907 215 0,'0'0'291'0,"0"0"-23"16,0-13-55-16,0 13-9 0,25-22 3 15,-25 18-16-15,0 1-4 0,2-1-12 0,-2 3 3 16,0-2-21-16,2-1 5 0,-2 1 7 0,0 1-22 16,0 0-6-16,0 2 22 0,0 0-19 15,0 0-9-15,0 0-2 0,0 0-12 0,0 0-14 16,3-11-7-16,-3 14 14 0,2 2-5 0,-2 2 19 15,5 15 13-15,-1 4 0 0,1 4 3 16,-1-1 1-16,3-1-16 0,-1 4 0 0,2-1-20 16,0 0 2-16,-1 0-23 0,-1-2-2 15,0-1-13-15,0-1-2 0,-1 0-15 0,-1-5 14 16,0-3-17-16,-1-1-13 0,-1-5-6 16,0-5-11-16,1-1-34 0,-3-2-52 0,0-1 6 15,2-4-161-15,-2 0-61 0,0 0 25 0,0 0-298 16,2-13 38-16,-2 6 30 0,3-7 14 0,1-5 41 15,2 0 50-15,-3 0 8 0,1 1 33 16,0-1 24-16,-1 0-13 0,0 0 62 0</inkml:trace>
  <inkml:trace contextRef="#ctx0" brushRef="#br0" timeOffset="169249.56">15378 11964 336 0,'-6'-4'441'0,"4"-2"-27"16,0 2-63-16,-2-10 17 0,1 4-24 0,1 0-29 15,-2 2-19-15,4-2-19 0,-2 3-31 16,2 7-27-16,0 0-22 0,0-12-16 0,11-13-19 16,-3 17-13-16,4-5-21 0,1 3-6 15,3 6-15-15,2-1-14 0,2 3-8 0,-9 2-9 16,5 0-7-16,18 11-7 0,-13 0-11 16,-2 3 4-16,-3 1-9 0,0 1 2 0,-2 3-1 15,-4 1-5-15,-5-3-4 0,-1 3 0 0,-1-2 1 16,-3-10 1-16,0 5-11 0,0 3 3 15,-20 14-2-15,11-16-4 0,-3 0-7 0,-1-5-3 16,1-1 0-16,-1 1-28 0,2-6-25 16,2 1 4-16,-2-3-127 0,4 0-52 0,-2 0-66 15,9-1 24-15,-7 0-296 0,7 0 43 16,-6 0 25-16,6 0 46 0,-13-11 43 0,13 9 14 16,2 0 47-16,2-1 28 0,14 2 10 15,6 1 29-15,-7 0-9 0</inkml:trace>
  <inkml:trace contextRef="#ctx0" brushRef="#br0" timeOffset="169588.46">16533 12042 386 0,'-6'-1'413'15,"4"0"-25"-15,-2 1-36 0,2-1-43 0,1 1 25 16,-1-2-16-16,0 2-28 0,2-1-4 0,0 0-45 16,0-1-20-16,3 1-23 0,1-2-16 15,10-1-23-15,3 1-9 0,4-1-3 0,4 1-13 16,2-2-6-16,7 0-14 0,-1 2-8 0,1 3-12 16,1-1-18-16,-1 0-6 0,-2 0-4 15,-1 0-5-15,-4 1-8 0,2-2-9 0,-19 2-3 16,5 0-28-16,1 0-41 0,-3 0-54 0,-4 0 8 15,3 0-107-15,-5 0-50 0,-7 0-47 0,6 0 31 16,-6 0-264-16,8-3 47 0,-9 3 26 16,-2 1 18-16,-3 1 48 0,-5 4 9 0,-7 0 42 15,-5-1 24-15,-1 3 11 0,-1 3 22 16</inkml:trace>
  <inkml:trace contextRef="#ctx0" brushRef="#br0" timeOffset="169820.08">16575 12191 1090 0,'-2'1'423'0,"4"0"-8"16,-2 0-24-16,4-3-31 0,1 2-4 16,2 0-34-16,15-1-23 0,-8 1-24 0,7 0-17 15,30-7-33-15,-18 4-22 0,1 2-22 16,-1 0-9-16,2-3-39 0,-2 2-2 0,-3 1-22 0,1-1-13 16,-1 0-9-16,-17 2-41 0,5 0-49 15,3 0-65-15,0 0 4 0,0 0-121 0,-6 0-81 16,17-13 23-16,-21 11-302 0,-2 0 32 15,-3 1 53-15,-2-3 36 0,-1 1 22 0,-3 1 17 16,2 0 38-16,-4-1 7 0,0 0 23 16,-1-1 39-16,-1 1 4 0</inkml:trace>
  <inkml:trace contextRef="#ctx0" brushRef="#br0" timeOffset="170076.27">16868 11868 577 0,'0'-1'371'0,"-1"2"-1"0,1 0-52 16,0 5 15-16,1-1 7 0,-1 2-6 0,2 17-15 15,-2-11-17-15,0 7-7 0,0 9-31 16,0 1-1-16,0 3-42 0,0-1-10 0,0 1-31 16,0-1-26-16,0-1-10 0,0-1-1 15,0-2-22-15,0-3-32 0,0-1-41 0,0-2-48 16,0-5-33-16,15 17 2 0,-5-23-128 0,-6-2-39 15,9-2-54-15,-1-5 22 0,-2 0-209 0,-1-2-63 16,0 0 18-16,7 0 54 0,20-11 25 16,-14 1 57-16,1 0 8 0,-1 0 18 0,1-2 8 15,0 0 20-15</inkml:trace>
  <inkml:trace contextRef="#ctx0" brushRef="#br0" timeOffset="170445.26">17460 11918 858 0,'5'-6'402'0,"-5"3"-58"16,0 2-8-16,-1 2 1 0,0 3-37 16,-2 1-1-16,1 0-24 0,-1 12-8 0,-1 3-16 15,0 1-14-15,4 3-11 0,0-12-31 0,0 5-20 16,0 0-10-16,16 24-18 0,-7-21-15 0,-1-3-2 16,3 0-12-16,0-3-28 0,-1-3-6 15,3 0 10-15,1-2-15 0,2-2-2 16,0-1-15-16,-1-6 3 0,-4 0-25 0,-2 0 13 15,3 0-25-15,17-12-10 0,-13 5 3 0,-1-3-9 16,2-4-16-16,-1 1 3 0,-4-2-15 16,0-4 5-16,-3 2-4 0,-2-3-3 15,-3-3 11-15,-2 3 1 0,-2-1-8 0,0 11 1 16,-11-17 2-16,2 13-1 0,-3 2 1 0,-2 3 1 16,-2 3-3-16,-4 1-14 0,-4 4 5 0,13 1-21 15,-6 0-23-15,-26 15-16 0,22-5 8 0,-1 4-94 16,1 1-26-16,1-1-23 0,3 1-52 15,4-1 28-15,1 1-244 0,5 0 39 0,1-3 33 16,3 0-12-16,2-5 26 0,1-7 52 16,0 7 15-16,0-7-7 0,0 7 42 0,12 6 12 15</inkml:trace>
  <inkml:trace contextRef="#ctx0" brushRef="#br0" timeOffset="170659.33">17519 12107 1043 0,'4'1'385'0,"0"1"48"0,10 8-27 0,-1 1-26 16,4 1-26-16,0 0-28 0,5 4-36 0,3-3-25 16,-1 1-41-16,2 2-11 0,-2-3-39 15,3 1-4-15,-2-1-26 0,-4-1-5 0,3 2-42 16,-6-3-39-16,1-4-47 0,-4 0-46 0,1 1 3 16,-6-4-123-16,0-2-60 0,-2 1 20 0,-2-3-271 15,-2 0-44-15,0 0 58 0,-4 0 39 0,0 0 11 16,0 0 30-16,0 0 23 0,6-9 57 15,-7 6-4-15,-2 0 17 0</inkml:trace>
  <inkml:trace contextRef="#ctx0" brushRef="#br0" timeOffset="182132.77">1668 14516 835 0,'0'0'278'0,"0"0"-26"0,0-16-9 0,-19-16-28 16,21 18-4-16,-2 6-17 0,0-5-21 16,17-16-7-16,-6 14 11 0,1 1-60 0,1 1 32 15,3 3-32-15,-3 2 11 0,4 2-19 0,-9 6-19 16,5 0-7-16,21 16 43 0,-16-2-5 16,2 6 4-16,0 4-18 0,1 5 9 0,1 3-24 15,-2 4 13-15,2 1-12 0,-1 1-7 16,-4-2-2-16,2 1-11 0,-3-3-6 0,-2-2-7 15,-2-1-13-15,-2-2 9 0,1-3-23 0,-3-2 6 16,2 0-7-16,-4-6-6 0,-1-1-6 0,-2-5-3 16,-1-4-41-16,-2-4-18 0,0-2 4 15,2-1-95-15,-4-2-28 0,1-1-45 0,-1-3-23 16,2 1 22-16,-6-11-194 0,1 0-63 16,-1 0 24-16,0-1 16 0,0 0 20 0,0 1 48 15,-3 0 23-15,2 1 18 0,0 1-31 0</inkml:trace>
  <inkml:trace contextRef="#ctx0" brushRef="#br0" timeOffset="182377.91">1999 14674 595 0,'-1'-7'347'15,"-3"2"-19"-15,4 0-26 0,0 0 20 0,-2 1-41 16,0 0 5-16,1 1-25 0,-2 0-35 0,2 1-3 16,-1-1-49-16,-1 3 7 0,-2 3 9 15,-6 8 7-15,-2 4-11 0,-1 5-15 16,-1 0-19-16,0 0-17 0,-1 5-11 0,-2 1-6 15,1-1-7-15,-3 3-10 0,4 0-17 0,-3 1-5 16,1-3-27-16,3-1-31 0,-1-1-15 16,0-6-52-16,3 1 5 0,3-1-93 0,-1-8-61 15,4-2-40-15,3-5-55 0,3 0 27 16,4-4-246-16,-1-1 39 0,1-2 34 0,0 1 28 16,7-6 54-16,2-6 20 0,3 3 22 15,3-3-3-15,3 2 47 0</inkml:trace>
  <inkml:trace contextRef="#ctx0" brushRef="#br0" timeOffset="182805.55">2741 14633 772 0,'-2'0'371'0,"0"-3"-58"15,-1 3 45-15,0-3 3 0,3 2-34 0,-2 0-12 16,0-1-22-16,2 0-4 0,-2 1-13 0,2 0-30 15,0 0-8-15,-1 1-34 0,2-2-17 16,1 0-4-16,2 1-19 0,3-1-6 0,12-5-9 16,4 4-25-16,-1 1 6 0,2 0-14 15,1 2-10-15,-12 0-24 0,6 0-6 16,2 0-1-16,1 0-13 0,23 11-37 0,-24-6-20 16,-4-2-42-16,-1 2-50 0,-5-1-16 0,5 4 10 15,-8-4-135-15,-3-1-58 0,-1 0 25 16,-4-1-315-16,0-2 52 0,0 0 39 0,0 0 47 15,-12 10 13-15,5-8 37 0,1-1 52 0,-8 7-35 16,-2-3 52-16,4 3 41 0,-4-2-6 0</inkml:trace>
  <inkml:trace contextRef="#ctx0" brushRef="#br0" timeOffset="183020.12">2804 14768 403 0,'-3'1'471'0,"1"1"-71"16,-1 0-60-16,2 0 37 0,0 1-19 15,1-1 11-15,0 1-22 0,2 0-30 0,2 1-23 16,8 3-28-16,3 0-14 0,5-2-30 0,-1 1-19 16,3 0-29-16,0-2-30 0,-1 0-32 15,-3 0-68-15,0-2-42 0,-1 2-1 0,-3-2-160 16,-4-2-52-16,-2 2-90 0,0-2 30 16,-2 2-257-16,-1-1 63 0,0 1 35 0,-2-1 32 15,2 0 27-15,-1 2 25 0,0-2 14 16,1 0 44-16,10 3 16 0,2-1 4 0</inkml:trace>
  <inkml:trace contextRef="#ctx0" brushRef="#br0" timeOffset="184443.95">3657 14105 412 0,'0'0'307'0,"0"-15"-23"16,13-7-29-16,-14 16-9 0,1 2-26 0,-1-1 20 16,1 0-30-16,-1 3 7 0,0-1-61 15,1 3-16-15,0 0-11 0,-1-3 0 0,1 7 16 16,0 0-16-16,0 3 15 0,-1 17-6 16,1-13 20-16,0 7-21 0,0 3-24 0,0 4 0 15,10 22 2-15,-4-22-16 0,3-3-6 16,1-1-8-16,2-3-15 0,-2-4 2 0,1-1-3 15,0-1 2-15,0-8-16 0,-2 0 0 0,1-3-15 16,-1-1 2-16,2 0-3 0,17-15-18 0,-14 3 2 16,2 0-16-16,-2-3 1 0,0-1-12 15,-1-3-19-15,1-1-6 0,-3-2 4 0,-1 1 12 16,1 0 1-16,-5 0 2 0,1 3 0 16,-1 3 2-16,-3 3-10 0,1 3 3 15,-4 3 1-15,1 4 0 0,-1 2-26 0,0 0 4 16,-8 0 4-16,7 1 20 0,-3 2 18 0,2 0-26 15,-1 2 24-15,0 0 17 0,-3 12-1 0,0 0 23 16,1 7 5-16,4 0-2 0,-2-2 13 0,2 5 12 16,1-13 2-16,0 8-7 0,0 4 7 15,0 3 2-15,14 32-8 0,-11-28 5 0,0-1-14 16,-2-1 3-16,3-1-13 0,-1-1-5 0,0 2-6 16,0-4 1-16,-3-3-7 0,0-14-8 15,0 7 4-15,0-1 8 0,0-2-16 0,0-3 16 16,0-2 1-16,-12 6-3 0,8-11-16 0,0-1 8 15,0-1 1-15,-2-1-7 0,0-1 6 16,1-1 1-16,-1-1-23 0,-1 2 21 0,-13-16-23 16,10 6 7-16,-2-3 12 0,4 2-10 15,1-2-12-15,-1 2 13 0,3 2-5 0,2-3 0 16,0 6-9-16,2 0-2 0,0-1-18 0,1 7 0 16,0 0-25-16,11-24-13 0,0 12-27 0,0 0-14 15,4-1-14-15,1-1 11 0,2 2-110 16,2 1-27-16,-1 0-27 0,2 2-30 0,-2 2 30 15,2-1-252-15,-3 4 27 0,0 1 39 0,1 0 42 16,-3-1 19-16,-9 4 53 0,6 0 18 16,0 0-2-16,4 0 25 0,2 0 21 0</inkml:trace>
  <inkml:trace contextRef="#ctx0" brushRef="#br0" timeOffset="184943.36">4300 14475 270 0,'-3'-1'417'0,"-2"0"-56"0,0 0-46 0,1-1-25 16,-1 2-37-16,1-2 34 0,-1 0-14 15,0 0-9-15,1 1-14 0,-1-3-36 0,0 0-19 16,2 0-7-16,-4-8-10 0,0 3-20 0,3 1-9 16,1 3-19-16,1-2-2 0,1 1-13 15,1 3-9-15,0-2-29 0,0 5 4 0,0 0-2 16,0 0-13-16,10-11-4 0,-5 9-5 15,3 1-19-15,7 6 1 0,-6-5-5 0,17 8-1 16,-11 0-6-16,1 1 1 0,-2 4-5 0,-3-1-8 16,-1 2 2-16,-4 3 1 0,-1-2-6 0,-3 0 3 15,-1-2-15-15,-1-5 7 0,0 5-4 0,-11 16 5 16,4-14-3-16,-4 0-5 0,2-2 3 16,-2 1 6-16,0-2-3 0,-1 0 1 15,-1-4 1-15,2 1 1 0,-1-2-7 0,-1 1-2 16,3-3 16-16,2-1-18 0,0-1 9 0,4-1-3 15,0 1-3-15,0-1-3 0,1-1-4 16,1 1 12-16,0-2-9 0,0 2 17 0,2-1-4 16,0-1 8-16,0 0 9 0,0 0-3 15,13 3-3-15,-7-2 9 0,14-3-8 0,-10 2 9 16,6 0-4-16,4 0-6 0,3 0-5 0,27-10 4 16,-22 5-10-16,1 2-4 0,-1-1-21 0,-1 0-31 15,-1 0-43-15,-1 2 9 0,-2-1-69 16,-3-1-44-16,-1 1-54 0,2 0 23 0,0-3-269 15,-5 0-28-15,1-2 41 0,0 0 14 16,2-1 32-16,-2 2 58 0,2-3 54 0,4-2 4 16,-1-1 15-16,-1-1 1 0</inkml:trace>
  <inkml:trace contextRef="#ctx0" brushRef="#br0" timeOffset="185223.11">4843 14357 838 0,'-4'-2'395'0,"2"1"-59"15,0 0-10-15,1-1 11 0,1 1-39 0,0 1 3 16,3 0-23-16,1-3-13 0,2 3-5 0,1-2-24 16,12 2-19-16,2-3-8 0,0 3-21 15,3-3-35-15,-2 2-2 0,2 0-21 0,-13 1-6 16,6 0-32-16,3 0-39 0,-2 0-38 15,2 0-45-15,-3 0 2 0,0 0-117 0,-2 0-73 16,-4 0-60-16,6-14 29 0,-11 11-276 16,-3-1 44-16,-1 4 42 0,0-3 28 0,0 0 34 0,1 1 26 15,1 1 23-15,3-2 34 0,1 3-2 16,9-7-4-16</inkml:trace>
  <inkml:trace contextRef="#ctx0" brushRef="#br0" timeOffset="185835.74">5378 14119 605 0,'-1'-8'400'16,"0"2"-60"-16,1 2-31 0,-1 0-11 0,1 3-53 16,-2-2-12-16,1 3-29 0,0 4 15 15,0 2-2-15,1 0-11 0,0 2-9 0,0 12-9 16,0-10-8-16,0 7-12 0,0 2-11 0,12 23-9 15,-7-22-15-15,3 1-11 0,-1 0-9 16,1-7-16-16,0-2 5 0,2-2-14 0,-1-3-10 16,0-2-2-16,1-3-5 0,-10-2-9 15,13 0-2-15,19-11-30 0,-18 4 0 0,4-4-11 16,0-2-7-16,-2-5-4 0,-1 1 1 0,-1-2-12 16,0 0-6-16,-3-1-1 0,-2 0-12 15,-1-1 12-15,-3 2 5 0,0-1-9 0,-2 3 5 16,-1 5 4-16,-2 2-7 0,0 1-2 0,0 9 3 15,0 0 6-15,0 0-10 0,-5-8-7 16,3 9 25-16,0 2-25 0,-2 2 14 0,0 9-4 16,-2 2 20-16,3 1 0 0,1 6 10 0,0 3-1 15,0 0 8-15,2 6 13 0,0-17 19 16,0 10 13-16,0 4-10 0,0 3 8 0,16 39-11 16,-11-35-10-16,0 1-11 0,1-2 10 0,-1-1-18 15,2-2 0-15,-3-3-3 0,0-1 9 16,1-2-12-16,-3-2-7 0,1-5 5 15,-3-5 23-15,0-14-18 0,0 10 15 0,0-4 2 16,-11 5-11-16,6-9-12 0,-2-1 16 0,1-2-7 16,0-1 0-16,-12-3-6 0,3-3 2 15,0-2-14-15,2-1 7 0,3-1-20 0,-3 0-7 16,5 1-8-16,2 0 2 0,2 2-8 16,3 1 3-16,1 8-12 0,0-9 6 0,0-1-17 15,19-12 0-15,-5 14-4 0,1-2-17 16,2-1-4-16,2 4-25 0,2-3 0 0,3 5 8 15,1 1-98-15,1 0-53 0,-2 0-40 0,3 2 24 16,-3-3-272-16,0 4 7 0,-1-3 32 16,-2 4 37-16,-1-3 25 0,-2 1 29 0,0-3 51 15,-5 3 4-15,1-3 31 0,-3 2-1 16</inkml:trace>
  <inkml:trace contextRef="#ctx0" brushRef="#br0" timeOffset="186059.83">6040 14395 892 0,'1'-4'493'15,"0"1"-31"-15,-1 1-42 0,0 1-17 16,0 1-17-16,-2 3-19 0,2 2-32 0,0 3-16 16,-1 11-20-16,1-7-12 0,0 3-31 15,0 4-22-15,0 3-28 0,0 2-20 0,0 0-14 16,0 1-17-16,0-3-19 0,10 24-12 16,-9-27-71-16,-1 0-16 0,0-10-45 0,0 1-28 15,0-1-43-15,0 0-72 0,0-2 15 0,0 0-139 16,0-7-83-16,0 7 32 0,-13 1-256 0,9-4 63 15,1-4 28-15,-3 2 31 0,1 0 52 0,-1-2-6 16,1 3 25-16,1-1 26 0,0 2 67 16,2 0 8-16</inkml:trace>
  <inkml:trace contextRef="#ctx0" brushRef="#br0" timeOffset="186693.02">3547 15129 976 0,'0'0'361'16,"3"0"-38"-16,0 0-42 0,3-2 37 0,13 0-30 15,-8 2-10-15,33-7-24 0,-9 5 0 16,3-1-11-16,9 1-18 0,7 0-8 16,7 0-28-16,8 2-15 0,7-1-1 0,13 1-27 15,4-1-13-15,8 0-11 0,3 0-5 0,-48 1-24 16,29 0-5-16,16 0-8 0,10 0-10 15,3 0-10-15,3 0-3 0,115 12-3 0,-119-10-13 16,-6 1-1-16,-5-1-20 0,-4 1 6 0,-11-2-4 16,-9 2-1-16,-10 0-10 0,-8-2 6 15,-5 0-4-15,-8-1-5 0,-7 2 8 0,-6 0-11 16,1-2 6-16,-6 0-8 0,-7 0 2 0,-16 0-11 16,1 0-5-16,-7 0-20 0,10-4-11 15,-14 2-41-15,-1 0-4 0,-2 1 9 0,-10-3-107 16,-2 1-29-16,-3 1-41 0,3-2-56 15,-3-1 32-15,-1 3-261 0,-4 1 48 0,0-1 46 16,-1-1 8-16,-7 2 27 0,19 1 12 0,-9 0 24 16,-5 0 54-16,-31 13 66 0</inkml:trace>
  <inkml:trace contextRef="#ctx0" brushRef="#br0" timeOffset="187770.47">3855 15708 914 0,'-4'1'321'16,"0"-1"8"-16,1 0-42 0,-2 0-21 15,0 0-31-15,1 0 27 0,0 0-43 0,1 3 2 16,-1-6-22-16,1 3-8 0,0-1-3 0,-1 0-22 15,2 0-9-15,-2-2-30 0,1 0 5 0,1 1-13 16,0-1-13-16,0-2-1 0,2 1-17 16,0-1-8-16,0 2-11 0,2-2-7 15,0 1-15-15,2-2 10 0,0 2-23 0,10-1 1 16,-4 0-3-16,3 3-10 0,-5 2 7 0,5 0-5 16,19 16-15-16,-14-5 12 0,0 5 1 0,-3 1-5 15,-2 5 0-15,-2 0 2 0,-3 2 6 0,1-1-10 16,-3-1 15-16,-2 1-8 0,-2 0 2 15,-2-2-9-15,0-10 8 0,0 4-3 0,0 1 0 16,-14 17 2-16,8-19-5 0,1-4 1 0,1-2 4 16,1-2-11-16,-1-4 6 0,-1-1-1 15,2 1 13-15,0-2-3 0,0-1-11 0,1 0 1 16,2 1-12-16,0 0-7 0,-4-12-6 16,4 7-8-16,0-1-9 0,1 0 14 0,2-11-1 15,4 0-21-15,1-3 4 0,0-1-5 0,4 2 11 16,1 0-12-16,0-2 13 0,3 3-8 0,1 1 4 15,-1-1-1-15,0 1 5 0,1 0-2 16,-2 1 19-16,4-1-5 0,-2 0 5 0,-2 2-10 16,-2 1 20-16,-3 3-10 0,-5 3 10 0,2 3-3 15,-3 0-14-15,-1 1 10 0,0 3 5 16,0 1-9-16,-5 0 28 0,1 4 2 0,-1 1 5 16,-2 9-5-16,-2 0 18 0,0 4 6 0,-3 2-1 15,-3 1 22-15,4 2 0 0,1 2 2 16,-1-1 1-16,-1 1 5 0,3-1 0 0,0-4-20 15,2 4 4-15,1 0-15 0,3-15-9 16,0 6 18-16,0-1-18 0,0 2-8 0,15 13-38 16,-4-18-13-16,0-3-28 0,0-4-35 15,1-3-46-15,5 3 12 0,-10-4-135 16,7 0-60-16,4 0 29 0,23-16-292 0,-20 8 42 16,2 1 55-16,2 2 26 0,-2 0 23 0,3-4 41 15,-2 1 16-15,2-1 46 0,1 2 11 0,0-1 20 16,-2 1-10-16</inkml:trace>
  <inkml:trace contextRef="#ctx0" brushRef="#br0" timeOffset="188231.69">4607 15925 368 0,'-6'-2'494'0,"0"2"-84"0,-2-3-60 16,-6-1 43-16,-2-1-26 0,5 2-23 0,-4-2-36 15,3-2-28-15,3 2-20 0,0 2-27 16,4-1-22-16,3 2-16 0,-2-1-32 0,2 0-14 15,0 1-7-15,0-1-14 0,2 1-15 16,0 2-12-16,0 0-5 0,0 0-22 0,11-7-9 16,-5 7-11-16,2 1 1 0,8 6-3 0,1-1-4 15,-1 2-8-15,1 2-7 0,-5 0-9 0,1 1 2 16,-2 2-12-16,-3 1 11 0,-2 0-11 16,0 1-4-16,-4 4 11 0,-2-6-13 0,0-7 2 15,0 4 10-15,-12 14-14 0,4-11 8 16,-1-3-8-16,-2 1 10 0,2-5-7 0,-2 2-2 15,0-2-5-15,2-1-1 0,-4 1 6 0,2-1 2 16,2-2 11-16,1 0 1 0,2-1-7 0,0 0-5 16,3-1 15-16,-1 0 9 0,1 1-13 15,1-1-2-15,0 0-2 0,0-1 2 16,1 1 15-16,1 0-19 0,0-1-3 0,0 0 0 16,0 0 9-16,14 2 3 0,-7-2-7 0,2 0 2 15,11 0-20-15,3 3 12 0,-2-1-9 16,3-1-6-16,-1 0-10 0,1-1-7 0,-3 0-32 15,-10 0-29-15,6 0-29 0,0 0 11 16,1 0-98-16,16-11-59 0,-22 7-46 0,-3 0 28 16,0-1-283-16,4 0 26 0,1-2 75 15,4-2 26-15,-1 2 31 0,3 0 27 0,1 3 19 16,3-3 17-16,1-2 9 0,2 1 38 16,1 0 24-16</inkml:trace>
  <inkml:trace contextRef="#ctx0" brushRef="#br0" timeOffset="188518.46">5053 15858 272 0,'-3'0'411'0,"0"-1"-74"0,0 1-22 15,1 0-40-15,0-2 43 0,2 2 8 0,1 0-24 16,2 0-5-16,1 0-20 0,3 2-1 15,10-1-27-15,-6-1-22 0,7 0 1 16,2 0-32-16,2 0-10 0,3 0-25 0,1 0-13 16,-1 0-18-16,1 0-36 0,-1 0-52 0,-2 0-35 15,0 0-47-15,-1 0 4 0,-4 0-109 16,-3 0-73-16,16-8-75 0,-20 8 25 0,-2-5-244 16,-2 3 47-16,-1-2 37 0,-1-1 11 15,0 4 34-15,1-3 17 0,8-2 24 0,2-1 20 16,-1 0 36-16</inkml:trace>
  <inkml:trace contextRef="#ctx0" brushRef="#br0" timeOffset="189133.13">5550 15712 710 0,'-5'-3'357'0,"-1"0"4"16,2 0-39-16,0-2-42 0,1 2 14 0,0-1-52 15,2-1 1-15,-2 0-27 0,2 0-8 16,1 0-20-16,1 0-8 0,-1 5-22 0,0 0-6 16,17-16-7-16,-5 9-5 0,3 4-9 0,0 0-10 15,-8 3-6-15,6 0-20 0,17 18 4 16,-14-4-8-16,-5 0 2 0,1 3-15 0,-3 2-6 16,-2 0-5-16,-3 4-7 0,-2-4-6 15,2 1-2-15,-4-11-4 0,0 4-8 0,-13 18-2 16,5-14-4-16,0-3-7 0,-3 0 9 0,3 0-17 15,0-6-19-15,-3 2-19 0,3-6-2 16,2 2-11-16,0-6-31 0,1 1-19 0,0-1-1 16,3 1 9-16,2-1-86 0,0 0-17 0,0 0-3 15,0 0-12-15,-4-9 5 0,6 5-32 0,0 0 14 16,8-9-13-16,0 0 20 0,1 0-48 16,4-2-17-16,-2 2-4 0,2-3 43 0,2-1 32 15,-2 3 79-15,3 0 10 0,1-1 89 0,-3 0 12 16,0 1 27-16,-3-1 18 0,-1 2 12 0,1 0 27 15,-2-1 16-15,-3 2 20 0,2-2 0 16,-4 5 27-16,-1 4-9 0,-1-1 25 16,-2 3-17-16,1-1 26 0,-2 1-8 0,0 1-14 15,0-1 1-15,-1 3-15 0,0 0-9 0,0 0-5 16,-5 1 2-16,2 2-12 0,0 1 5 16,-6 9-3-16,0 0 7 0,2 4 6 0,-1 0-14 15,-2 3 7-15,3 1-13 0,0 1 11 16,1 0-18-16,1 0-10 0,2-3-7 15,2 2 13-15,1-11-25 0,0 3-2 0,16 18 4 16,-7-17-3-16,5-3-25 0,-4-1-12 0,7-4-44 16,-1-2-36-16,3-3-58 0,-8-1 10 15,5 0-162-15,2 0-55 0,22-14 27 0,-19 9-298 16,1-3 49-16,-1 3 29 0,1 0 73 16,0-2-1-16,1 0 26 0,0 1 20 0,1 2 40 15,0-4 30-15,1 4 11 0,-4 0 2 0</inkml:trace>
  <inkml:trace contextRef="#ctx0" brushRef="#br0" timeOffset="189333.66">6241 15837 624 0,'-4'0'459'0,"1"0"-42"16,1 0-4-16,-1 1-22 0,1 3-24 16,0 1-3-16,0-2-38 0,2 5-10 0,-2 13-45 0,1-1-28 15,1 1-20-15,0 1-14 0,0-2-64 16,0-1-42-16,-1-2-57 0,1 1-64 15,0-12 4-15,0 2-157 0,0 0-92 0,0-1 26 16,0-1-298-16,0-6 42 0,0 0 36 0,0 0 17 16,0 7 31-16,8-3 52 0,9-8 16 15,-1-5 28-15,7-3 37 0</inkml:trace>
  <inkml:trace contextRef="#ctx0" brushRef="#br0" timeOffset="190148.98">6457 14965 1017 0,'10'11'373'16,"-3"4"-48"-16,3 1 17 0,-2-1 3 0,1 1-23 16,-3 0-34-16,0 3-29 0,-3-6-30 15,1 1-12-15,-1-2-35 0,-1-5-10 0,-2 0-13 16,0-1-21-16,3-2 0 0,-3 0-3 16,0-1-19-16,0-3-9 0,-1 1-2 0,1-1-17 15,0-3-6-15,0 0-27 0,0-1-14 0,0-1-12 16,1 0-21-16,3-10-4 0,3-3-19 0,0 0-21 15,1 3 13-15,-1-3-4 0,3 0 0 16,3 4-6-16,-2 0 19 0,2 4 4 0,1 5 0 16,-4 0 1-16,1 3-5 0,0 0 14 15,-3 2 17-15,4 0 15 0,13 17-11 0,-11-6 21 16,0-1-8-16,-3 4 15 0,-2 4-7 0,3-4 5 16,-5 1-4-16,0-1-3 0,-1-2-5 0,-1 4 2 15,-1-7-5-15,-2-3 5 0,0 0-14 16,-1-3 4-16,-1 0 10 0,0 0 6 0,0-3-6 15,0 0-14-15,-2 0 14 0,-2 0-13 16,3-3-9-16,-2 1 0 0,2-2 4 0,0-2-17 16,1-1-5-16,0 0-8 0,1 0 1 15,-1-3-7-15,0-3 4 0,14-15-1 0,-7 14-5 16,2 0 9-16,-1 3 9 0,0 4-6 0,5-1-9 16,1 2 9-16,-2 3 7 0,-5 3-10 15,3 0-2-15,5 0 9 0,4 0 5 0,23 14 21 16,-20-6-8-16,-1 4 10 0,1-3 10 0,-3 4-12 15,-1 0 13-15,-2 3-17 0,-2-6 12 16,-5 4-9-16,-3-2 8 0,-3-2-19 0,-3-2 13 16,0-8-10-16,0 0-33 0,0 8-15 15,-11 4-35-15,7-9-26 0,0-1 8 0,-2 1-113 16,0-3-47-16,1 0-76 0,0-3 29 0,-1 1-224 16,0 0 43-16,2-1 38 0,2 0-24 0,2-1 34 15,2-1 28-15,9-5 51 0,3-3 14 16,4 0-7-16,2 1 41 0,2 0-16 0</inkml:trace>
  <inkml:trace contextRef="#ctx0" brushRef="#br0" timeOffset="190463.32">7257 15008 241 0,'2'-1'431'15,"0"-1"-40"-15,-1 2-26 0,0 2-46 16,-2-1 55-16,1 2-31 0,0 1-7 0,-1 0-8 16,0 2-26-16,1-1-21 0,-1 3-11 15,1 1-38-15,0 1-14 0,0 1-5 0,0-1-31 16,10 12 2-16,-3-11-31 0,0 0 0 15,1-4-28-15,0-2-2 0,2-1-24 0,-2-1-13 16,0-3 10-16,10 3-20 0,-11-3-17 0,6 0-23 16,1 0-10-16,18-15-9 0,-15 7-5 15,-4-1-6-15,4-2-23 0,-3 0-6 0,1 1 5 16,-5-4-6-16,-3 7-10 0,1-5 9 0,-3 2 2 16,-2 4-11-16,-3 0 10 0,0 6 3 15,0 0-1-15,-15-10 3 0,0 7-15 0,0 2-18 16,6 1-8-16,-6 0-31 0,-1 0 9 0,-1 0-71 15,-17 11-39-15,23-8-41 0,-1-1-43 16,5 1 27-16,0-2-164 0,3 1-89 0,1-2 38 16,2 1 19-16,2 2 47 0,3-2 28 0,2 1 23 15,16 4 17-15,3 2 2 0,5-5 48 16</inkml:trace>
  <inkml:trace contextRef="#ctx0" brushRef="#br0" timeOffset="191011.42">7858 15054 929 0,'4'-3'321'0,"-3"-2"-37"16,0 0 3-16,-2 1-35 0,-2-1 5 16,-1 1-29-16,-6-6 14 0,2 0-31 0,-4 0-6 15,0 2-9-15,-2 1-21 0,3 3-15 16,-5 0-14-16,2 2-22 0,4 2 12 0,-3 0-25 16,-4 0-15-16,-12 17-2 0,13-9-12 0,4 5-4 15,-2 1-7-15,1 1-11 0,3 0-21 16,2 2 10-16,3-1-2 0,3 0 0 0,2-3-17 15,0-13 14-15,0 13-10 0,11 14 7 0,-2-18-1 16,1-2-17-16,3 2-11 0,-2-7-5 16,0-2-17-16,-11 0 3 0,14 0-21 0,19-9 2 15,-13 2-53-15,-2-3-16 0,1 2-3 0,-3-4-26 16,2-4 1-16,-1 0-16 0,1-4-21 16,-4 3-8-16,0-2-1 0,0-2-1 0,-1 0 15 15,-1-2-1-15,-1 0 15 0,-3-2 32 0,2 1 10 16,-2-2 14-16,-1 0 16 0,-3 0 30 0,-2 3 5 15,-2 11 19-15,0-5 18 0,0 0 12 16,-13-18-1-16,4 19 6 0,1 2 13 0,-2 4 22 16,3 1-3-16,0 3-1 0,1 1 16 15,1 0-2-15,0 1 14 0,1 4 6 0,1-3-3 16,3 3-9-16,0 0 45 0,0 0 20 0,-13 12-2 16,11-7 10-16,3 17 16 0,-1-9-1 0,0 4 16 15,0 7-8-15,14 27 0 0,-7-22 2 16,2-3-14-16,2 3-19 0,-1 0-7 0,0-1-26 15,-1-2 3-15,0 2-18 0,0-1-10 16,2-2-46-16,-2-5-10 0,-3 0-31 0,1-8-41 16,-1 3-4-16,-3-6-40 0,0-2-33 0,0 0 11 15,1-4-107-15,0-1-46 0,1-1-19 16,2-1 23-16,-7 0-157 0,11 0-104 0,21-13 41 16,-9 6 53-16,0-2 28 0,1-1 21 0,0-2 17 15,-2 0 27-15,-1-2 47 0,3 2 6 16</inkml:trace>
  <inkml:trace contextRef="#ctx0" brushRef="#br0" timeOffset="191245.55">8367 14887 1007 0,'1'-4'373'0,"-1"1"-27"16,1 0-46-16,0 3 17 0,-1 0-2 0,0 3 4 16,-2 1-5-16,2 3 3 0,0 2-16 0,-2 13-24 15,2-11-16-15,0 6-25 0,0 6-33 0,0-1-9 16,0 1-28-16,-8 19-13 0,6-23-36 15,1-5-16-15,1-14-29 0,0 10-41 0,0-1-29 16,0-2-46-16,0-1-24 0,0-6 7 0,0 0-133 16,0 0-68-16,3 11-52 0,0-13 28 0,0 0-258 15,1-4 32-15,-1 2 62 0,6-10 3 16,5-3 25-16,0-1 52 0,-2 0 3 0,3-3 32 16,-4-1 29-16,3 1-3 0</inkml:trace>
  <inkml:trace contextRef="#ctx0" brushRef="#br0" timeOffset="191422.52">8524 14884 483 0,'4'-7'448'0,"-1"3"-65"15,-1 1-29-15,0 2-47 0,-1 2 72 16,-1 1-11-16,0 4-15 0,-1-1-14 0,1 3-5 16,0 13-33-16,0-10-28 0,0 6-17 15,0 4-13-15,0 1-39 0,0 2-30 0,0-3-14 16,0 0-42-16,-12 18-46 0,9-27-64 16,1 0-39-16,0-5-61 0,0 1 9 15,-1-2-200-15,0-3 27 0,0-1-333 0,1 1 69 16,2-3 31-16,0 0 42 0,2 0 29 0,1 0 41 15,2-3 9-15,2-1 34 0,11-4 20 16,-1-1 9-16,2-1 57 0</inkml:trace>
  <inkml:trace contextRef="#ctx0" brushRef="#br0" timeOffset="192255.73">9744 14844 568 0,'0'0'349'0,"0"0"22"0,0 0-74 15,-14 0-3-15,14 0-38 0,-22 20 26 0,20-19-51 16,-2-1-20-16,2 0 5 0,0 1-8 0,1 1-6 16,2 0-1-16,1-2 10 0,2 3-5 0,3-1-10 15,14-1-1-15,1 0-10 0,2 3-21 16,5-3-30-16,1-1 0 0,2 0-18 15,-3 0-23-15,3 1 3 0,-17-1-17 0,7 0-36 16,2 0-21-16,-1 0-24 0,0 0-30 0,16-13-37 16,-26 13 8-16,-3 0-115 0,-4 0-38 0,-1 0-35 15,-3-1-55-15,-1 1 30 0,-2 1 25 16,1-1 23-16,-4 2-273 0,-2 1 60 16,-9 6 41-16,-1-2 17 0,-2 2 35 0,0 0-12 15,-2 0 51-15,-2 2-19 0,2 3 19 0</inkml:trace>
  <inkml:trace contextRef="#ctx0" brushRef="#br0" timeOffset="192461.28">9811 15050 586 0,'-6'4'429'16,"0"1"-73"-16,1 1 47 0,2-5-24 0,0 2-11 15,2 0 1-15,1-2-6 0,4 2-11 16,0-1-12-16,3 0-44 0,13 2-29 0,4-1-15 16,5-2-35-16,5 1-13 0,-16-2-8 0,9 0-36 15,3 0-45-15,1 0-30 16,1 0-44-16,-3 0-51 0,-1 0-49 0,-3 0 6 0,-4 0-175 15,-3 0-93-15,-5 0 29 0,0 0-286 16,-4 0 56-16,-2-7 34 0,-7 7 33 0,8 0 41 16,-8 0 35-16,0 0 0 0,0 0 62 15,7 0-13-15,-7 0 2 0,3-7 13 0</inkml:trace>
  <inkml:trace contextRef="#ctx0" brushRef="#br0" timeOffset="194307.79">10587 14577 215 0,'0'-14'346'0,"14"14"-55"0,-14 0-2 16,22-29-13-16,-21 27-31 0,0-1-21 0,1 0-14 15,0 2-10-15,-1 0-43 0,-1 1 1 0,0 1-17 16,-2 1 38-16,1 3-20 0,-1 0-18 0,1 1-14 15,0 1-5-15,-1 9 8 0,-2-1-13 16,3-3-29-16,-1-3-2 0,0 2 10 0,2-4-11 16,0 1-16-16,0-2 3 0,0 0 11 15,0-6 0-15,0 0-16 0,0 0 6 0,0 7 5 16,11 4-15-16,-7-10 4 0,1 2-6 0,1-1-16 16,2-2-3-16,-1 0-4 0,0 1-5 0,1 0 2 15,9 3-11-15,-4 0 0 0,2 1-5 16,-2 2 1-16,1 3 3 0,-3 2-5 0,-2-1-1 15,0 1 4-15,-3 1-2 0,1 0 5 16,-2-1-4-16,-2-1-4 0,-2 1 2 0,2-4 14 16,-3-8-6-16,0 7 3 0,0 1-1 0,0 2 5 15,-15 10-14-15,5-10 12 0,0 2-10 16,0-4 5-16,1-3-9 0,-2-1-28 0,2-1-15 16,0-2-51-16,3 1 6 0,6-2-100 15,-7 0-64-15,7 0-49 0,-9 0 28 0,-8-18-273 16,11 9 42-16,0 1 35 0,3 1 35 0,-1-1 24 15,3 0 18-15,-1 0 44 0,-1-7 9 16,0 3 45-16,0 1-34 0</inkml:trace>
  <inkml:trace contextRef="#ctx0" brushRef="#br0" timeOffset="194622.13">10602 14479 428 0,'1'-1'463'0,"0"-1"-73"0,1 1-55 0,2-1 23 16,0 0-27-16,2-1-29 0,9 0-6 15,1-3-35-15,4 1-12 0,1 1-17 16,0 0-33-16,2 1-24 0,-2-1-8 0,3 2-31 15,-2-1-6-15,1 1-15 0,-3 0-17 0,-1 1-15 16,-4 0-43-16,-2 0-49 0,-3 0-12 0,-1 0 3 16,1 1-115-16,-10 0-19 0,0 0-53 15,7 0-45-15,-7 0 23 0,8 0-275 16,5 12 51-16,-9-7 50 0,-1-1 23 16,-1 0 19-16,1 0 12 0,4 10 43 0,2-4 15 0,1 0 27 15</inkml:trace>
  <inkml:trace contextRef="#ctx0" brushRef="#br0" timeOffset="194940.11">11161 14671 337 0,'0'5'427'0,"1"-2"-43"0,0 1-28 0,0-1-47 16,-1 1 23-16,2-3-22 0,0 1-14 15,1 0-23-15,0 1-16 0,2-1-29 0,-1-1-7 16,2 1-31-16,0 0-1 0,1 0-22 0,11-1-5 16,-3 0-12-16,4 1-19 0,-5-2-11 15,1 0-10-15,-3 0 0 0,-1 0-22 0,0 0-8 16,-2 0 0-16,-2 0-19 0,-7 0-22 0,8 0-26 16,0 0-18-16,-2 0-36 0,-6 0-28 0,9 0 7 15,0 0-98-15,-3 0-49 0,-6 0-35 16,7 0-34-16,-7 0 27 0,0 0-283 0,6 0 66 15,-6 0 21-15,0 0 24 0,0 0 64 16,0 0-14-16,0 0 52 0,0 0 19 0,8 0 17 16</inkml:trace>
  <inkml:trace contextRef="#ctx0" brushRef="#br0" timeOffset="195882.77">11610 14376 730 0,'0'0'365'0,"0"0"-40"0,0-14-19 16,0 14-13-16,14 0-29 0,-14 0-33 15,0 0 26-15,0 0-33 0,0 0-42 16,0 0-3-16,0 0-14 0,0 0-11 0,0 0-5 16,0 0 4-16,0 0 8 0,12 0-10 0,-18 15 14 15,-1 3-10-15,0 4 3 0,0 1 3 16,0 2-12-16,1 0-1 0,-1 1-16 0,2 1-5 15,0 2 1-15,3 3-8 0,0-3-5 0,1 2-12 16,1-16-15-16,0 4-7 0,15 26 17 16,-8-22-30-16,3-6 2 0,4 0-17 0,2-5 20 15,3-2-21-15,0-5-2 0,1 0-9 16,1-4-3-16,-10-1 2 0,6 0-6 0,19-9-19 16,-17 1-14-16,-1-1 10 0,-3-1-11 15,-2 0-1-15,-1 1-7 0,-3-3 4 0,-3 4-5 16,-3-1-5-16,-1 2-5 0,-2 7 11 0,0 0-15 15,0-8 7-15,-11 0 2 0,4 7-19 0,-11-1-8 16,-6 2-14-16,13 0-8 0,-8 0-28 16,-1 0-19-16,-24 14-49 0,22-7 18 0,3-1-158 15,2-2-49-15,6 0 29 0,1 0-256 16,3 0 50-16,1 2 12 0,3-3 66 16,1 2 20-16,1-2 35 0,-1 2 41 0,1-1 6 15,1 1 14-15,-2 10 57 0,-1-2-32 0</inkml:trace>
  <inkml:trace contextRef="#ctx0" brushRef="#br0" timeOffset="196392.42">10418 15232 212 0,'-6'1'435'0,"1"-1"-59"0,0 1-62 16,1 1-10-16,0-2-52 0,1 0-14 0,0 1 12 15,1 0-28-15,2 0 33 0,0 0 8 16,4 0-8-16,1 1-7 0,14 2-4 15,6-4-26-15,6 0 9 0,-14 0-18 0,11 0-18 16,9 0-15-16,6 0-20 0,61-11-13 0,-33 8-3 16,9-4-7-16,3 2-19 0,3 2-18 15,4-2 5-15,0 3-21 0,1-2 2 0,5-1-26 16,-6 2 14-16,0-2-9 0,-3 3-12 16,-2-2-9-16,-7 0 9 0,1 0-11 0,-7 3-15 15,-5-3 12-15,-5 1-20 0,-5-1 3 16,-8-1-1-16,-4 1-2 0,-2 0 12 0,-9 2-10 15,1 0-12-15,-6 1-2 0,-5-4 6 16,-3 4-27-16,-6-2 7 0,-4 3-14 0,0 0-17 16,-3 0-7-16,-3-1-27 0,-1 1-17 0,-3-2-40 15,-1 2 13-15,-1 3-104 0,-3-3-53 16,-1 0-87-16,0 0 31 0,-3 0-235 0,-13 3 37 16,11-3 52-16,-6 0 34 0,-3 0 34 0,-3 0 46 15,-2 0 40-15,-3 0 3 0,-1 0 50 16,-1 0-2-16,0 0-11 0</inkml:trace>
  <inkml:trace contextRef="#ctx0" brushRef="#br0" timeOffset="198600.88">10871 15350 412 0,'0'-16'381'15,"23"-7"-34"-15,-22 14-35 0,-1 3-31 16,0 1-31-16,0 2 1 0,0 0-32 0,0 3-32 15,0 0-8-15,0 0-9 0,0-3-21 0,-1 3 19 16,-1 3 1-16,0 3 0 0,-3 6-2 0,-2 4-14 16,0 2 1-16,0 4-7 0,-1 3-13 15,-1 0 0-15,1 2 2 0,-3 5-16 0,-3 2 3 16,3 4-4-16,-2 1-22 0,0 0 10 16,1 0-26-16,1-3 6 0,4-4-20 15,0-1 4-15,3-3-20 0,0 4 13 0,2-6-19 16,2-14-1-16,0 3-4 0,11 15 13 0,-3-12-9 15,5-10-13-15,-2-5 6 0,-11-3-2 16,14 0-9-16,2 0-29 0,20-16 13 0,-19 5-20 16,3-3 7-16,-2 1-17 0,0-2 3 15,-2-1 2-15,1 1-2 0,-5-1 2 16,-4 5 5-16,-1 0-1 0,1 2 2 0,-6 3-10 16,0 1 0-16,-2 5-2 0,0 0 1 0,0 0 13 15,-14-7-5-15,7 7 2 0,0 0-16 16,-14 2 1-16,11-2-7 0,-21 10-11 0,11-6-27 15,2 1 0-15,1 1-26 0,6-3 9 0,1 1-89 16,3-2-49-16,2-1-25 0,3 1 23 16,2-2-180-16,-1 0-106 0,3 2 38 0,1-2 12 15,3 0 32-15,1 0 72 0,15-2 8 0,-9 2 10 16,5 0 47-16,5 0 4 0</inkml:trace>
  <inkml:trace contextRef="#ctx0" brushRef="#br0" timeOffset="198854.07">11244 15770 910 0,'1'-2'466'0,"0"0"-37"16,1 0-30-16,-1 1-29 0,0 0-29 0,0 0-29 16,1-1-35-16,0 2-34 0,1 0-17 15,1-1-16-15,1 1-16 0,3 0-19 0,11 0-34 16,-10 0 2-16,5 0-22 0,1 0-20 0,3 0-35 15,-1 0-25-15,-2 0-30 0,3 0-37 16,-4 0-38-16,3 0 5 0,15-12-112 0,-19 7-81 16,3-3 23-16,-2 4-296 0,1-3 31 15,-1 1 32-15,3 2 37 0,3-4 53 0,-1 2-5 16,-2 1 21-16,2 2 40 0,3 0-17 0,0 2 74 16</inkml:trace>
  <inkml:trace contextRef="#ctx0" brushRef="#br0" timeOffset="199265.17">11787 15571 374 0,'2'-5'400'0,"-1"0"-49"0,0 1-36 0,0-1-11 16,2 3-14-16,-2 0-36 0,-1 2 38 15,2 2-25-15,-1 2-10 0,0 1-16 16,-1 4 2-16,1 11-13 0,-1-8-14 0,0 6-16 15,0 2-25-15,-12 22-17 0,9-21-2 0,-2 1-22 16,1-1-17-16,-1-3-16 0,-1-2-3 0,-1-1-5 16,0-1-8-16,-1-3-15 0,2-4-7 15,2-1 3-15,-1-1-14 0,1-3 11 0,1 0-13 16,0-1-17-16,1-1-3 0,3-1 4 16,-1 1-8-16,-1-2-9 0,2 2-4 0,0-1 12 15,0 0-4-15,3-2 1 0,0 1-14 0,12 0 10 16,1-1-18-16,3 1 3 0,2-1 11 15,0 0-9-15,4 0-7 0,-1 0-15 16,0 0-19-16,1 3-11 0,0-2-8 0,-3-1-16 16,-4 3-32-16,0-2 0 0,-4 2 10 0,-4 0-79 15,-1-2-22-15,-4 1-34 0,-1-1-54 16,-1 2 30-16,-1-4-152 0,-1 1-80 0,-1 0 23 16,-1 3 32-16,0 0 27 0,0 0 27 15,0-8-6-15,0 2 25 0,0-2 78 0,-14-12-41 16</inkml:trace>
  <inkml:trace contextRef="#ctx0" brushRef="#br0" timeOffset="199473.22">11995 15615 627 0,'-3'-3'426'0,"1"-1"-65"0,0 4-36 0,0-1-42 15,0 2 35-15,1-1 13 0,0 4 6 16,0 0-16-16,0 3-1 0,1 0-25 0,0 15-6 16,0-2-3-16,0-9-27 0,0 6-29 0,0 3-23 15,11 22-23-15,-7-21-19 0,-1 0-20 16,0-2-35-16,1-2-46 0,-4-3-28 0,4-3-47 15,-3-1-42-15,0-3-43 0,1-1 10 16,0-3-143-16,-1 1-77 0,-1-3 27 0,2-1-312 16,-1 0 77-16,2-1 30 0,3 1 37 0,5 0 34 15,22-11 26-15,-7 3 22 0,5-2 38 0,6-2-4 16,8-4 12-16,8-3 5 0</inkml:trace>
  <inkml:trace contextRef="#ctx0" brushRef="#br0" timeOffset="200250.29">13046 14940 398 0,'-1'4'477'0,"-4"13"-81"0,0-3-58 16,4-1 36-16,0 0-24 0,1-2-36 16,-2 8-6-16,2-6-46 0,0-2-8 0,-1-3-17 15,0 0-36-15,1-2-7 0,0 0-21 0,0-2-1 16,0-1-9-16,-1 0-14 0,0 1-21 0,1-3 2 16,-2 1-22-16,0-2-17 0,0 0 1 15,1-3-21-15,-1 1-6 0,0-2-18 0,1-1-12 16,1-1 3-16,1-1-16 0,4-9-7 0,-5 7 6 15,8-14 0-15,-2 12-11 0,2 2-1 16,2-1 3-16,1 2-4 0,6 3-5 0,-2 2 17 16,5 0-9-16,-10 3 17 0,5 0-5 0,19 15 11 15,-15-8-15-15,-2 2 2 0,-1 4-4 0,-2-1 13 16,2-1-3-16,-5 0-12 0,-3 1-2 16,-1-5 6-16,-2 2-14 0,0 4 6 15,-2-8-3-15,-2 1 19 0,-1-3-16 16,0-3 10-16,0 0-10 0,0 0 12 0,0 0-6 0,-7 3-12 15,5-6 2-15,1 2 20 0,-1-1-25 16,1-3 18-16,0 1-20 0,1-3 14 0,2 0-3 16,5-5-1-16,-2-2-2 0,4 0-8 15,4 1-8-15,-2 2 16 0,3 0-17 0,0 1 18 16,4 3-8-16,-1-1 8 0,2 4-3 0,3 2 3 16,-13 2 11-16,8 0 16 0,4 0-19 15,24 14 24-15,-26-4-6 0,0 0-1 0,-5-1-11 16,-1 4 5-16,-7-2-10 0,-1-1-5 0,-5 1 8 15,0-11 2-15,0 8-28 0,0 2-3 16,-20 11-20-16,11-12-26 0,2-4-29 0,2-1-46 16,-1-1 13-16,1-2-139 0,5-1-48 0,0 0-47 15,0 0 30-15,-9 0-279 0,0-14 69 16,10 9 45-16,0-2 14 0,5-9 59 0,1 1 38 16,5 0 15-16,4-2 20 0,3 2 22 15,-3-2 26-15,3 5 12 0</inkml:trace>
  <inkml:trace contextRef="#ctx0" brushRef="#br0" timeOffset="200547.08">13713 14952 229 0,'2'0'413'0,"0"0"-33"0,-2 3-7 0,2 1-49 16,-4 0 31-16,0 0-4 0,1 3-11 0,-2-2-12 15,0 9-22-15,0-2-35 0,-1 0-13 16,3-3-27-16,1-9-5 0,0 8-31 16,0 0-5-16,13 13-22 0,-4-9-20 0,3-4-8 15,0-2-10-15,1 0-35 0,2 2 14 0,-3-7-26 16,2 0-17-16,-14-1 3 0,11 0-5 0,6 0-13 15,0 0-14-15,19-11-18 0,-18 3 6 16,-1-1-26-16,-1-2 4 0,-2-1-11 0,-3-1-1 16,0 2-21-16,-5 1 3 0,2-1 7 0,-4 3-17 15,-4 0 13-15,0 8-14 0,0 0 6 16,0-8-13-16,-13-3-11 0,0 6-24 0,0 5-18 16,2 0 11-16,11 0-82 0,-8 0-32 0,-3 0-38 15,4 0-41-15,7 0 29 0,-7 0-171 0,-4 11-74 16,9-8 35-16,4-1 27 0,1 1 29 15,3 0 46-15,12 4 3 0,4 0 39 0,0-1-2 16,3 0 19-16</inkml:trace>
  <inkml:trace contextRef="#ctx0" brushRef="#br0" timeOffset="201083.5">14180 15036 212 0,'18'-3'365'16,"-5"0"-60"-16,5-2-34 0,-7 2 7 0,5-4-32 16,-5 0 3-16,-2 2-28 0,2-4-27 15,-2 2 1-15,-2 2 9 0,2-5-24 0,-2 4 7 16,-5-2-11-16,1 1-25 0,-3 1-2 15,0 6-44-15,0 0 17 0,0 0-8 0,-9-15-23 16,1 15-3-16,-9-1-5 0,-4 0-12 0,11 1-20 16,-4 0 7-16,-22 13-15 0,17-4 3 15,4 3 23-15,-1 1-22 0,0 0 1 0,3 2 8 16,4 0-16-16,1 1 2 0,5 0 7 0,1-5-16 16,2-11 4-16,0 13-4 0,10 10 1 15,-3-16-11-15,1-3 11 0,-1-1-25 0,1-2 0 16,0-1-19-16,1 0-2 0,3 0-30 15,19-15 4-15,-12 4-53 0,-4-2-10 0,1-2-14 16,2-2-41-16,-4-2-17 0,-1-3-22 0,-1-2-25 16,1 2 20-16,-5 0-72 0,2-3-1 15,-6 2 1-15,-1 0 50 0,-1 2 35 0,-2 10 57 16,0-6 12-16,0 0 75 0,-11-16 8 0,4 15 39 16,0 1 14-16,1 1 30 0,1 0 3 0,-4 4 27 15,2-1 22-15,1 4 16 0,1 0 13 16,1 4 29-16,2 1 1 0,-1-1-25 0,0 3-5 15,3 0-13-15,-2 1 25 0,2 1 11 16,0 0 16-16,0 0 12 0,0 12 5 0,2-7 4 16,3 15 3-16,-2 1-2 0,3 3 5 0,-1 0-1 15,-1 3-11-15,1 0-4 0,4-1-28 0,-3 1-17 16,-1 0-14-16,1 0 6 0,1 1-15 0,-2 1-10 16,0-3-42-16,1-1-16 0,-2-3-31 15,1-2-38-15,4-1-12 0,-4-4-32 16,0-4-24-16,0-4 10 0,5 4-115 0,8-7-46 15,-7 4-50-15,9-8-38 0,-11 0 30 0,7 0-257 16,4 0 55-16,0 0 39 0,1 0 34 0,19-17 11 16,-17 12 34-16,1-1 23 0,-2-1 25 15,1 1 45-15,0 0 5 0</inkml:trace>
  <inkml:trace contextRef="#ctx0" brushRef="#br0" timeOffset="201544.24">14962 14708 813 0,'0'0'353'0,"-2"3"-51"0,2 1 54 16,2 1-1-16,-2 14-11 0,0-9-19 15,0 7-7-15,0 3 5 0,0 2-20 0,11 28-26 16,-7-24-14-16,-4-1-14 0,2-1-22 0,1 0-29 16,-1 1-33-16,0-7-12 0,-1 0 6 0,1-4-16 15,-2-3-19-15,0-2-44 0,0-2-28 16,0 0-24-16,0-3-38 0,0 0-25 0,0-3-41 16,2 1 7-16,-2-1-173 0,0-2-68 15,2-1 28-15,0 0-309 0,0-2 78 0,-1 0 18 16,7-7 29-16,-2-3 32 0,4-3 41 0,-3 2 35 15,0-3 12-15,4-2 22 0,-4 1 11 0,1 1 8 16</inkml:trace>
  <inkml:trace contextRef="#ctx0" brushRef="#br0" timeOffset="201760.31">15218 14718 389 0,'7'-5'503'0,"-5"3"-5"0,0-1-66 15,0 3-36-15,-1 0-2 0,3 3-26 16,-2 1 3-16,0 1-30 0,5 15-9 0,-1 1-23 15,-2 4-28-15,-2 1-30 0,-2 3-26 0,2 0-17 16,-2-15-21-16,0 9-11 0,0 0-18 16,-14 31-81-16,11-30-26 0,-1 0-53 0,-2-5-61 15,1-1-64-15,-5 1 14 0,8-7-172 0,0-3 27 16,0-3-341-16,-2 1 65 0,-1-4 29 16,3 1 42-16,0-3 24 0,0 1 46 0,0-1 2 15,2-1 49-15,2-3 47 0,2 2 5 0,-1-3 7 16</inkml:trace>
  <inkml:trace contextRef="#ctx0" brushRef="#br0" timeOffset="202723.89">16157 14875 973 0,'0'-14'359'16,"0"14"27"-16,0 0-13 0,0 0-25 0,-13 0-34 16,13 0-3-16,0 0-30 0,0 0-6 0,0 0-23 15,24-25-18-15,-2 22-35 0,1 0-9 16,2 0-30-16,0 2-16 0,-3 1-14 0,0-1-34 15,-3 0-52-15,-6 1-53 0,-13 0 1 16,11 0-164-16,-4 0 16 0,-7 0-403 16,5 9 42-16,-8-6 30 0,-8 4 40 0,-3-3 54 15,-1 2 18-15,-1 0 1 0,-2 3 47 16,0-1 17-16,-2-1 14 0,2 0 16 0</inkml:trace>
  <inkml:trace contextRef="#ctx0" brushRef="#br0" timeOffset="202917.9">16119 15004 707 0,'0'4'445'16,"2"2"32"-16,2-1-24 0,-1-1-27 0,1 0-40 16,8 6-31-16,3-1-29 0,6-4-11 15,1-2-47-15,3 2-16 0,3-1-34 16,0 1-19-16,-14-5-64 0,8 0-39 0,2 0-49 16,1 0-66-16,0 0 3 0,2 0-164 0,-4 0-89 15,24-17 26-15,-23 14-283 0,-3-3 23 16,1 4 35-16,2-4 36 0,-1 3 21 0,6-1 26 15,-4 2 23-15,5-1 49 0,1-3 3 0,3 3 39 16</inkml:trace>
  <inkml:trace contextRef="#ctx0" brushRef="#br0" timeOffset="203340.03">17036 14682 363 0,'-2'1'455'0,"-1"1"-78"16,3-1-57-16,0 2 57 0,-2-1-35 0,2 1 0 16,2 1-20-16,2-1-23 0,-1 0-35 15,15 5-20-15,3 0-40 0,2-1-12 16,5-1-23-16,3-2-38 0,5-2-30 0,-5 0-59 15,3 1-37-15,-2 0 0 0,4-1-140 0,-2-2-63 16,-19 0 17-16,7 0-348 0,1 0 38 16,-2 0 33-16,0 0 37 0,-2 0 24 15,1 0 53-15,0 0 20 0,26-12 14 0,-19 9 34 16</inkml:trace>
  <inkml:trace contextRef="#ctx0" brushRef="#br0" timeOffset="203643.33">17964 14304 1045 0,'-2'-9'362'0,"1"1"-46"0,1 4-42 16,-1 0 24-16,-1 0-8 0,2 6 6 0,0 4 4 15,3 11-1-15,0 3-14 0,3 10-25 16,1 2-5-16,0 5-13 0,0 1-24 0,-1 5-27 15,-1-2-6-15,0 2-34 0,-2 0-7 0,-2-4-20 16,0 0-5-16,-1-3-41 0,0-2-32 0,1 0-22 16,0-4-43-16,0-4-20 0,2-3-36 15,-1-3-26-15,3-3 10 0,-1-4-106 0,4-6-24 16,-1-2-31-16,0-3-53 0,-7-2 32 16,7 0-216-16,5 0 2 0,12-18 48 0,-8 7 31 15,1-3 29-15,0-1 15 0,-2-4 40 0,1-2-2 16,-4 1 11-16,4-2 11 0</inkml:trace>
  <inkml:trace contextRef="#ctx0" brushRef="#br0" timeOffset="203863.41">18365 14563 561 0,'9'-13'446'0,"0"-2"-83"15,-4 2-50-15,-2 7 34 0,-3 2-22 0,-2 6-8 16,-2 3 9-16,-7 12-17 0,-2 5 0 0,0 3-20 16,-1 5-10-16,-3 4-7 0,-2 6-26 15,-3 1-33-15,-5 2-4 0,2 2-36 0,-5 0-9 16,-1 2-19-16,-1-2-21 0,1 1-10 15,-2-3-14-15,3 1-17 0,3-5-43 0,1-1-45 16,2-4-54-16,3-5-46 0,5-3 11 0,3-4-136 16,1-2-50-16,3-3-38 0,5-11 29 0,4-6-282 15,0 0 35-15,0 0 59 0,20 11 50 16,-13-12 9-16,14-1 42 0,-10 2 14 0,25-7 34 16,-9 2 6-16,1 0 29 0</inkml:trace>
  <inkml:trace contextRef="#ctx0" brushRef="#br0" timeOffset="204355.34">18360 15218 1057 0,'2'-5'419'0,"0"1"-31"0,-1-1 0 15,-1 1-46-15,-1 0-16 0,1-2-10 0,0 0-31 16,-2 2-8-16,0 0-34 0,1-2-24 16,1-1-10-16,-6-11-15 0,4 8-26 0,0 4-21 15,2-3-19-15,0 1-15 0,0 8-14 16,0-7-5-16,0 2-12 0,12-15-13 0,-2 9 4 15,-2-1-18-15,5 5-10 0,-2 1-1 0,1 4 3 16,-3 2-20-16,-2 0-3 0,14 12 4 16,-7 0-12-16,-2 0 11 0,-2 5-9 0,-3 3 8 15,-3 0-14-15,-2 3 17 0,-2 1-17 0,0-12 14 16,0 6-9-16,0 3-4 0,-15 22-8 16,6-20 16-16,-3-2-6 0,-2-1-15 0,-3-3 4 15,1 0 13-15,-1-1-13 0,-1-4 8 16,-1-2-1-16,0-3-8 0,1-4-3 0,-3 1 23 15,7-4-15-15,0 3-3 0,6-3-11 0,-4 0-5 16,-14-13-1-16,12 8-5 0,5-1 10 16,4 1 0-16,-2-2-5 0,5 4-8 0,1-4-3 15,1 4 3-15,0 3 6 0,0 0 5 16,0 0-5-16,21-17 15 0,-8 9 7 0,1 4 4 16,4 3-7-16,-2 0 12 0,-5 1-3 0,6 0-5 15,2 0-11-15,22 14 15 0,-18-8-11 16,-2 0-5-16,0 1 8 0,-1-1-26 0,-4-1-27 15,-2 2-33-15,-3-2-36 0,4-1 11 0,-4 2-94 16,-2-5-77-16,3 0-41 0,-2-1 29 16,10 2 25-16,-1 1 28 0,-9-3-289 0,6 0 44 15,5 0 34-15,25-14 31 0,-17 6 41 16,-5-1-7-16,5-5 40 0,-2-2 38 0,-3-5 14 16</inkml:trace>
  <inkml:trace contextRef="#ctx0" brushRef="#br0" timeOffset="204941.41">19073 14858 947 0,'2'-4'388'0,"1"3"-18"0,0 2-5 16,-1 2-5-16,1 1-32 0,4 10-7 0,-4 1-27 16,-1-4-32-16,1 6-10 0,-3-2-42 0,1-3-8 15,-1-3-17-15,0-9-15 0,0 8-24 16,0 1-15-16,0-3-6 0,0-6-19 0,0 9-16 15,0-2 10-15,0-7-13 0,0 7-2 0,-11 1-20 16,8-8 0-16,1 0-21 0,2 0-10 16,-1-3-21-16,3-1-11 0,-1 0-17 0,1-2-19 15,9-9 1-15,-1-2-17 0,1 3-6 0,1 3 18 16,2-1 6-16,-1 1-4 0,0 7 6 16,-2-2 1-16,6 4 20 0,-11 2 11 0,4 0 12 15,15 17 14-15,-10-4 9 0,-1 3 7 0,-2 4 6 16,-1 2 5-16,-4-1-11 0,1 3-2 15,-3-2 0-15,-1-3 6 0,0-1-12 16,-3-4 11-16,0-2-4 0,1-4-3 0,-2-8-18 16,0 7 13-16,0-7-2 0,0 6 1 0,0-6-7 15,0 0-1-15,-7 10-6 0,5-12 7 16,1-1-7-16,-1-2 5 0,2 0-8 0,0-2-6 16,3-11-21-16,-3 10 15 0,12-23-28 15,-5 11 6-15,3-2-9 0,2 3-5 0,2-1 4 16,1 5 10-16,-3 0-7 0,8 2 7 15,-2 4-2-15,2 0 9 0,0 2-8 0,-1 5 6 16,2 0 3-16,-12 2 15 0,7 0 3 0,17 12 2 16,-15-6-2-16,-2 5 10 0,-3 3-8 0,-3 1 16 15,-1 1-1-15,-3-1-21 0,-3 2 17 16,-2-1-19-16,-1-9 3 0,0 2 2 0,0 0-1 16,0 0-13-16,-12 7-27 0,3-7-23 15,2-1-35-15,0-4-30 0,2-1 12 0,0 0-112 16,-1-3-48-16,6 0-46 0,0 0 27 0,0 0-235 15,-12-11-10-15,10 7 54 0,0-3 33 16,2 0 23-16,1-10 29 0,-1 7 24 0,13-16 25 16,-6 5 17-16,3 4-1 0</inkml:trace>
  <inkml:trace contextRef="#ctx0" brushRef="#br0" timeOffset="205238.69">19697 14904 532 0,'2'0'375'0,"1"0"-8"0,-1 3-29 15,-2 0-45-15,1 3 75 0,-1 0-16 0,1 2-8 16,-1 12-6-16,0-11-36 0,0 6-21 0,0 2-16 15,13 18-34-15,-9-16-18 0,4-1-11 0,-1-3-31 16,3-3 2-16,-1-2-23 0,2-1-12 16,1-3-22-16,-1-4-12 0,-3-1-9 15,10 3-6-15,-10-4-14 0,4 0 3 0,18-13-23 16,-12 6-18-16,1-2-17 0,-1 0-4 0,-1-5-24 16,-1 2-3-16,1-5-6 0,-5 1 0 0,-2 2 0 15,-1 0-2-15,-5 3-4 0,-4 1-4 16,0 5 7-16,-12-10-3 0,-3 6-18 0,-3 3-6 15,-5-2-8-15,-1 4-22 0,-1 1-7 16,0 1 9-16,3 1-70 0,-1 0-41 0,13 1-26 16,-5 0-40-16,1 0-40 0,1 0 30 0,4 0-78 15,9 0-74-15,-6 0-41 0,2 6 30 16,10-4 18-16,13 4 14 0,6-1 24 16,2-2 24-16,2 0 17 0,2 0 35 0</inkml:trace>
  <inkml:trace contextRef="#ctx0" brushRef="#br0" timeOffset="205755.57">20231 14928 431 0,'16'-7'309'0,"1"-2"-14"0,-3 1-16 16,-2 1-9-16,-5 0-24 0,-1 0-18 0,-2 1-15 15,-2 1 10-15,-2 1-38 0,0 4-20 0,0 0 15 16,0 0 1-16,-15-9-2 0,6 9-2 16,-10 2 2-16,7-2-12 0,-21 14-5 0,10-2-5 15,2 0-11-15,1 2 7 0,1 3-13 0,2 1-20 16,1 2 2-16,5-2-20 0,3-1-12 15,1 0-10-15,4-1 7 0,3-10-8 0,0 6-16 16,14 11-1-16,-5-12-18 0,0-2-12 0,6-2-7 16,-1-3-13-16,0-3-7 0,-2-1-21 15,-3 0 3-15,2 0-27 0,19-16 7 0,-13 6-17 16,1-3-10-16,-1 0-28 0,-1-3 9 16,1-3-51-16,-1 2-5 0,1-2-20 0,-1-2-37 15,-3-3 5-15,0 1-6 0,1-1 11 0,-3 0 5 16,-2-3 8-16,0 0-19 0,-3 0 22 0,0-1 22 15,0 0 9-15,-3-2 20 0,-3-3 32 16,0 19 26-16,0-9 14 0,0-2 24 0,-13-24 20 16,8 27 39-16,1 2-1 0,-4 1 42 15,2 9 6-15,1 5 12 0,-2 0-4 0,1 4 29 16,6 1-15-16,0 0 62 0,0 0 0 0,-18 23 11 16,15-6 5-16,1 7 13 0,2 4-1 15,-1 3 16-15,1-15-9 0,0 6-21 0,0 5-1 16,13 30-36-16,-10-25 2 0,2 0-22 15,2-1-8-15,0-1-8 0,-3 2-35 0,3-4-31 16,-1-2-35-16,0-2-48 0,-2-5-36 16,-4 0-35-16,5-2 9 0,-3-4-111 0,1-4-37 15,1-2-23-15,-2-3-47 0,1 0 27 0,4-1-252 16,-1-1 38-16,2-1 23 0,2-1 35 16,9 0 29-16,3 0 38 0,29-13 30 0,-24 8 39 15,2-2 34-15,1 0-10 0</inkml:trace>
  <inkml:trace contextRef="#ctx0" brushRef="#br0" timeOffset="206102">21046 14761 509 0,'4'-3'453'0,"-3"2"-80"0,-1 1-17 16,2 0-28-16,-2 0 15 0,-2 2-2 0,2 2-14 15,0 1-9-15,-3 14 4 0,3-11-12 0,-8 24-17 16,1-8-13-16,3 7-20 0,1-5-26 16,1-1 12-16,-4-1-53 0,0-2-16 15,1-3-11-15,1 3-10 0,2-2-16 0,-1-3-10 16,3-11-14-16,0 2-80 0,0 1-30 15,0-1-21-15,0-2-38 0,0-6-29 0,0 6-76 16,0-6 15-16,0 0-195 0,-2 6 30 0,3-8-317 0,1-2 47 16,0-1 64-16,6-7 27 0,1-2 38 15,3 2 38-15,3-5 29 0,1-1 23 0,3 1 24 16,-1 0 46-16,3 1-21 0</inkml:trace>
  <inkml:trace contextRef="#ctx0" brushRef="#br0" timeOffset="206291.49">21307 14793 752 0,'4'-4'500'0,"0"1"-58"16,-2 3-29-16,1 0-11 0,-1 3-19 0,0 3 4 16,2 11-23-16,-2 3-39 0,0 6-35 0,-2-14-46 15,0 9-14-15,0 4-21 0,0-1-35 16,-17 27-31-16,11-26-48 0,0-4-46 0,-1-1-52 16,0-1-67-16,-1-4 7 0,1 0-239 15,4-6 29-15,0-1-306 0,1-2 49 0,-2-1 38 16,2-1 47-16,1-1 49 0,-1 0 1 15,2-3 51-15,0 0 37 0,0 0 13 0,0 0 8 16</inkml:trace>
  <inkml:trace contextRef="#ctx0" brushRef="#br0" timeOffset="-210905.23">16272 16419 610 0,'0'0'220'0,"0"0"-5"16,0 0-24-16,0 0-14 0,0 0 14 0,0 0-2 16,-17 0-18-16,17 0-11 0,0 0-12 0,-19 14-4 15,15-14 14-15,3 0-9 0,-1 3-4 0,0-3 22 16,-1 0-42-16,1 0-4 0,0 0-12 15,1 2 18-15,-1-2-12 0,0 0-12 0,0 0-1 16,2 0-4-16,-2 0-3 0,2 0-7 16,-2 0 4-16,0 1 1 0,1 0 1 0,1 0 9 15,1 1 16-15,1-1 2 0,0 0-9 0,2 2-10 16,1 0 4-16,13 4-3 0,-1-2-10 16,4 2-10-16,0-3-6 0,-1 1-7 15,-2 0-17-15,0 0 5 0,-1 0-7 0,0-1-14 16,-2 1-22-16,-2-4-23 0,-4 0-21 0,0 0-31 15,-1 1-44-15,-2 1 10 0,-2-3-115 16,-1 0-75-16,-1 0 26 0,-2 0-219 0,0 0-49 16,0 0 24-16,-2 0 36 0,-1 0 61 15,-3 2 10-15,1 0 25 0,-2 1 11 0,0-2 18 16,-8 5 15-16</inkml:trace>
  <inkml:trace contextRef="#ctx0" brushRef="#br0" timeOffset="-210698.18">16240 16597 715 0,'-6'1'384'16,"1"2"-41"-16,3-1-35 0,-1 1-23 0,-1-2-31 16,4 2-30-16,-1-1 45 0,0-1-16 0,2 3-18 15,2-1-15-15,-1-1-18 0,3 0-27 16,10 3-27-16,-4 2-5 0,6-2-29 0,-4-2-36 16,3 0-40-16,6 1-25 0,-4 3-2 0,0-4-129 15,1 0-59-15,-6-2-35 0,7 0 20 16,-4-1-266-16,4 2 35 0,-2-2 30 0,-7 0-6 15,5 0 13-15,6 0 44 0,-1 0 23 0,4 0 13 16,28 7-10-16</inkml:trace>
  <inkml:trace contextRef="#ctx0" brushRef="#br0" timeOffset="-210185.31">17287 16544 465 0,'-2'-1'361'15,"2"1"-10"-15,0-1-3 0,0 1-29 0,0 0-42 16,2 0 41-16,1 0-18 0,1 1-19 16,0 0-34-16,-1 0-1 0,5 1-33 0,13 0-9 15,0 3-10-15,3-3-17 0,2 2-18 16,1-1-31-16,1 3-3 0,-1-6-17 16,-2 1-14-16,2 2-42 0,-3-1-43 0,-2 0-26 15,2-1 2-15,-4 1-124 0,-1-2-53 16,0 3-39-16,-1 0 24 0,-2 2-193 0,-3-5-97 15,4 3 34-15,-4-2 34 0,2 1 30 0,4 1 22 16,2 1 32-16,-2 0 9 0,5 0 32 16,5-1 7-16</inkml:trace>
  <inkml:trace contextRef="#ctx0" brushRef="#br0" timeOffset="-203314.11">18332 16288 395 0,'15'-14'297'0,"4"-8"-40"0,-16 14-15 16,1 1-8-16,0-2-13 0,-2 1-27 0,3-4 12 16,-1 2-25-16,-3 0-14 0,2 4-14 15,-1 1-8-15,-1-2 13 0,0 3-2 0,1 0-11 16,-1 0-15-16,-1 1-4 0,1 0-14 16,-1 1 16-16,0 0-31 0,0-1-14 0,0 1-11 15,0 2 21-15,-2 1 6 0,0 0-12 0,0 2 8 16,-1 2 3-16,-6 11-5 0,-1-2-1 15,0 2 3-15,1 5-14 0,-2 3 6 0,0 1-2 16,1-1-3-16,0-1-10 0,3 2-2 0,-2 0-10 16,0 1 5-16,1 2-2 0,2-1-11 15,1-1-7-15,1-1-4 0,4-3 5 0,0-11-12 16,0 3 5-16,11 21 10 0,-5-20-18 0,1-2 2 16,4-4 13-16,2 0-8 0,1-4 0 15,-1-2-4-15,1-2-10 0,-5-1-5 16,4 0-3-16,20-13 10 0,-12 4-15 0,-4-2 3 15,0 0-7-15,-1-1 9 0,-1-1-8 16,-2-1 3-16,-2 3 3 0,-3-1 2 0,-2 3-3 16,-3 2-4-16,-2 2-15 0,-1 5 10 15,0 0-5-15,-14-7 10 0,7 7-7 16,0 0 4-16,-14 3-15 0,10-3-10 0,-4 0-20 0,-21 9-11 16,15-4-23-16,1-1-39 0,7 0 10 15,-2 2-84-15,2-2-45 0,3-3-30 0,1 2-27 16,4-2 26-16,1 0-263 0,3 1 28 15,2-3 28-15,1 0 32 0,0 1 32 0,2-1 38 16,-1 0 7-16,2 1 44 0,0-2 30 0,1 2-31 16</inkml:trace>
  <inkml:trace contextRef="#ctx0" brushRef="#br0" timeOffset="-199135.29">19009 16506 347 0,'0'0'365'0,"14"0"-54"16,-14 0-33-16,0 0-9 0,0 0-34 15,0 0 12-15,0 0-4 0,13 0-23 0,-13 0-24 16,0 0 26-16,16 7-18 0,-17 0-10 0,1 0-21 16,-2 1-3-16,2-1-22 0,0 3 5 0,-10 7-14 15,9-9-8-15,-2-2-1 0,1-2 3 16,2 2-6-16,-2-2-4 0,0-3 1 0,-1 1-11 16,1-2-14-16,0-1-12 0,0-1-3 15,1-2-21-15,-1-1 4 0,1-2-5 0,5-10-21 16,-4 8 10-16,14-18-3 0,-5 11-8 0,4 1-2 15,-2 0-6-15,3 4-18 0,0 2 8 16,2 5-9-16,-4 4 3 0,-3 0 2 16,4 0 1-16,16 19 14 0,-15-9-3 15,1 3-1-15,-1 0-9 0,0 2 14 0,-4-1-9 16,0-1-8-16,-1 1 2 0,1-2 7 0,-4-3-8 16,-2-2 3-16,-1-2-1 0,-1 0-6 0,1 0 1 15,-2-2 21-15,2-1 2 0,-2-1-16 16,-1 0 4-16,0-1 5 0,0-2-18 0,0 0 8 15,0-1-2-15,-3-2-10 0,3 0-14 16,2-2 10-16,-1 0-12 0,2-10 7 0,-3 9-4 16,11-18 10-16,-3 12-14 0,1-1 15 0,2 1-13 15,3 2 13-15,3 4-18 0,0-1 15 16,2 5 5-16,0 0-2 0,1 2-12 0,-1 2 11 16,-9 0-1-16,4 0-15 0,18 14 12 15,-17-9 6-15,-2 3-13 0,-6 0 16 0,3 1-10 16,-4-2 2-16,-2 1-9 0,-3-2 15 0,0 1-22 15,-1-7-21-15,0 6-12 0,0-6-33 16,0 7-29-16,-13 5-30 0,9-9 13 0,0 1-108 16,0-2-44-16,-1 0-39 0,0-2 29 0,2 1-258 15,-1-1 14-15,1-1 55 0,0 0 26 16,2-2 29-16,0-1 29 0,3 0 25 0,1-1 32 16,6-7 9-16,2-3 8 0</inkml:trace>
  <inkml:trace contextRef="#ctx0" brushRef="#br0" timeOffset="-198817.94">19644 16429 928 0,'2'-2'346'0,"-2"3"-48"16,0 0 64-16,-2 1 9 0,0 3-32 0,-1-2-7 16,-3 11-12-16,-1 0-31 0,0-1-15 15,2 3-19-15,0-1-17 0,3-3-33 16,1 0-6-16,1-3-42 0,0-2 0 0,11 10-23 16,0-7-8-16,1-2-13 0,2-1-5 0,2-3-20 15,4-1-12-15,0-3-7 0,-7 0 7 16,4 0-21-16,23-14-2 0,-19 6-7 0,1-1-7 15,-1-3-3-15,-1-1 7 0,-3-1-27 0,-1 2 20 16,-3-1-9-16,-2 2-2 0,-4-3-24 16,-3 6-4-16,-2 1-5 0,-2 7 16 0,0 0-18 15,-14-14-2-15,-3 11-14 0,-5 2-11 16,-2-1-10-16,12 2-30 0,-7 0-29 0,-2 0-22 16,-24 13 11-16,25-9-85 0,6 2-39 0,3-2-12 15,2 1-37-15,5-3-9 0,2 1 31 16,4 1-207-16,4-1 36 0,13 3 34 0,7-1 30 15,6-1 28-15,2 0-31 0,1 1 63 16,1 2 71-16,0-1 131 0,4-2 9 0</inkml:trace>
  <inkml:trace contextRef="#ctx0" brushRef="#br0" timeOffset="-198307.09">20037 16537 1205 0,'35'4'171'0,"-16"-4"9"0,6 0 17 15,3 0 6-15,-3 0-19 0,-1 0 33 16,-2 0-7-16,-1 0-24 0,11-10 22 0,-21 7-20 16,-4-2 14-16,6-3-17 0,-7 1-10 0,-4 0-19 15,-1 0-7-15,-1 7-19 0,0-7-7 16,0-1-4-16,-16-11-24 0,7 6 7 0,-2 0-10 15,-3 3 5-15,1 1 1 0,-4 3-13 0,1 1-11 16,7 5-13-16,-5 0 0 0,-1 0 2 16,-17 15-4-16,15-5 2 0,1 2 8 0,2 2-5 15,6 2 1-15,-3 2 8 0,5-2 12 16,3 1-10-16,3-2-12 0,0-8-6 0,11 18 3 16,-1-15-17-16,1-1-6 0,5-2-10 0,-2-2-4 15,4-2-18-15,-10-3 0 0,7 0-18 16,23-10-12-16,-19 3-18 0,1-2-16 0,-3-5 1 15,0 2-34-15,-1-4-23 0,1-1 10 16,-2-4-58-16,-4 0-16 0,0-1-14 0,-1-1 2 16,-2-4 6-16,-4 0 3 0,0-2 26 0,-2-3 8 15,-1 2 20-15,-1 13 26 0,0-6-2 16,-16-25 19-16,9 20 36 0,-4 3 9 0,3 1 25 16,-4 1 10-16,-1 0 17 0,6 3 29 0,-7 2-12 15,5 3 33-15,0 1-4 0,1 4 20 16,0 5 34-16,2 3 10 0,6 2 11 0,0 0 25 15,-10 15 1-15,6 8 31 0,4 4 1 16,0-10 10-16,0 7-22 0,0 4 18 0,12 35 3 16,-6-28-14-16,5 0-29 0,-3 0-13 15,0-2-13-15,4-1-22 0,-5 0 3 0,4-3-17 16,1-3-13-16,0-2-42 0,0-3-5 16,3 0-41-16,-2-3-25 0,4-3-58 0,-1-3-40 15,0-2-61-15,2-3 19 0,1-5-132 0,-9-2-38 16,7 0 30-16,4 0-202 0,24-18-70 15,-21 8 48-15,4-3 41 0,-3-2 34 0,1-3 43 16,-1-1 28-16,2 2-6 0,-2-3 25 16,-2 3 45-16,-5 0 6 0</inkml:trace>
  <inkml:trace contextRef="#ctx0" brushRef="#br0" timeOffset="-198088.75">20833 16308 367 0,'0'-6'428'0,"-1"1"-75"0,1-1 24 0,-1 1-51 15,0 2 18-15,0 1-33 0,0 2 26 0,1 0-9 16,-1 2-10-16,0 3 9 0,0 2-24 15,-1 13 4-15,2 2-24 0,-1-1-29 0,1-9-9 16,0 4-21-16,0 2-29 0,0 2-19 16,0-1-38-16,0-2-3 0,0 0-17 0,0 0-69 15,0-3-43-15,0-3-26 0,0-3-26 16,0 0-25-16,11 1-50 0,-8-6 12 0,2-4-166 16,-1 0-55-16,10-4 30 0,-1-3-277 0,5-1 27 15,-4-1 40-15,1-3 46 0,7-2 35 0,-4-1 51 16,1 0-11-16,-1-1 38 0,0 1 5 0,1 1 32 15,-2-3-13-15</inkml:trace>
  <inkml:trace contextRef="#ctx0" brushRef="#br0" timeOffset="-197863.15">21161 16261 534 0,'7'-11'452'0,"-3"2"7"0,2 5-18 0,-3-1-23 16,-1 2-26-16,0 1-34 0,-2 2-13 0,2 0-23 16,-1 3 5-16,0 3-18 0,3 12-19 15,-1 2-30-15,1 7 15 0,1 3-18 0,-3 1-44 16,-1 3-10-16,1-1-12 0,-1-2-36 0,0-2-17 15,-1-3-48-15,0-13-10 0,0 6-39 16,0 2-47-16,0-1-30 0,0-1-40 0,0-3-57 16,-12 10-37-16,11-19 16 0,-2-2-168 0,0-2-56 15,3-3 33-15,0 0 32 0,0 0 29 16,0 0 27-16,-10 5 24 0,4-6-276 0,1 0 55 16,1-1 16-16,0 0 61 0,-2 1 24 15,1 0 25-15,2 1 6 0,-5 0 52 0,0 0-3 16</inkml:trace>
  <inkml:trace contextRef="#ctx0" brushRef="#br0" timeOffset="-196864.5">16204 17308 750 0,'0'0'334'16,"0"0"-28"-16,-16 0-34 0,16 0-5 0,0 0-2 16,-21-7-32-16,17 8 49 0,4-1-2 15,0 2-18-15,4 1 5 0,0-2-11 0,2 0-11 16,10 2-4-16,2 1-21 0,3 1-34 15,0-2 1-15,4 1-37 0,-2-1-14 0,2 2-16 16,0 0-6-16,-2-1-46 0,0-2-23 16,-2-1-63-16,0-1-53 0,-2 2 7 0,-11-2-178 0,2 0-59 15,-3 0 27-15,2 0 28 0,-2 0 22 16,-7 0-295-16,6 0 38 0,-6 0 29 0,7-5 33 16,-9 7 42-16,0-1 5 0,-2 2 55 15,-1-2-4-15,-2 2-3 0</inkml:trace>
  <inkml:trace contextRef="#ctx0" brushRef="#br0" timeOffset="-196665.47">16240 17488 385 0,'-6'4'434'15,"1"-1"-60"-15,-2 0-21 0,4-1-45 16,1 2 65-16,0-1-11 0,0 2-9 0,4-2-13 16,0 1-48-16,1-1-10 0,11 4-47 15,1 3-12-15,1-5-28 0,4-2-27 0,2 1-47 16,1-1-42-16,-10-3-56 0,6 0-41 0,5 0 2 15,1 0-167-15,1 0-46 0,-1 0 24 16,3 0-337-16,-2 0 49 0,0 0 41 0,1 0 16 16,0 0 48-16,0 0 22 0,4 0 39 15,1 0 1-15,1 0 27 0,3 0 33 0</inkml:trace>
  <inkml:trace contextRef="#ctx0" brushRef="#br0" timeOffset="-195745.5">17246 17249 315 0,'0'0'472'15,"0"0"-56"-15,0-14-63 0,0 14 27 0,-22-22-64 16,22 21-22-16,0-1-19 0,-2 4 22 16,4 1-6-16,-4 4-22 0,2 0-7 0,2 17-18 15,-2-9-18-15,0 5-35 0,0 6-2 0,0-2-13 16,0 3-35-16,0-2-20 0,0 0 3 15,0-3-14-15,0-2-19 0,0 1-5 0,12 16-28 16,-10-25-25-16,0-3-30 0,0-1-36 0,-1-4-17 16,3-1 5-16,2 0-162 0,0-4-85 15,0-1 25-15,1 2-246 0,11-15-21 0,-5 3 31 16,0 0 40-16,-1-2 47 0,1-1 25 16,1-2 28-16,-1-2 12 0,1 0 27 15,-3 0-3-15,2 1 1 0</inkml:trace>
  <inkml:trace contextRef="#ctx0" brushRef="#br0" timeOffset="-195517.39">17523 17232 433 0,'5'-5'461'16,"0"2"-53"-16,-3-1-59 0,0 3 11 0,0 2 1 15,0-1-7-15,1 2 0 0,-2 3-11 16,4 9-2-16,-1 3-22 0,-1 4-17 16,-2 4-55-16,-1-13 8 0,0 5-40 0,0 2-24 15,0 3-21-15,0 0-18 0,0 1-5 0,0-2-7 16,0 0-50-16,0-4-29 0,0 0-35 0,0-1-28 15,6 13-41-15,-3-20-44 0,0-2-49 16,2-1 12-16,1-2-116 0,-2-1-56 0,3-3 25 16,-1-1-323-16,-2-1 65 0,-4 2 35 15,13 0 35-15,14-10 34 0,-9 3 31 0,0 2 33 16,4-2 20-16,3 3 20 0,4-2 12 16,-1-1 4-16</inkml:trace>
  <inkml:trace contextRef="#ctx0" brushRef="#br0" timeOffset="-194697.7">18052 17462 259 0,'-16'0'413'0,"16"0"-65"0,0 0-42 15,-14 0 5-15,14 0-31 0,-20 4-28 0,19-4-29 16,-2 0 23-16,1 0-3 0,0 0-6 15,2 0 20-15,3 1-18 0,2-1-8 16,13 2-12-16,4-2-33 0,-10 0-3 0,9 0-28 16,6 0-6-16,36 7-23 0,-27-5-1 0,-18-2-24 15,7 0-11-15,5 0-11 0,1 0-11 16,0 0-36-16,29-9-36 0,-38 9-34 0,4-2-25 16,-16 2 7-16,3 0-128 0,0 0-56 15,-3 0-67-15,-1 0 30 0,-2 0-244 0,-7 0 21 16,0 0 58-16,0 0 23 0,7 0 34 0,-7 0 25 15,5-1 25-15,-5 1 19 0,1 0-44 16</inkml:trace>
  <inkml:trace contextRef="#ctx0" brushRef="#br0" timeOffset="-194257">18958 17097 285 0,'-2'-7'427'0,"2"1"-68"15,-1 1-27-15,0 0-41 0,1 2-8 16,-1 1-41-16,1 1-27 0,0 0-25 16,-1 2 86-16,-1 3-24 0,-3 17 2 15,-1-1-1-15,-2 4-5 0,1 2-16 0,-1 1-14 16,0 3-19-16,0 0 2 0,-2-1-13 0,3 0-22 15,1-1 3-15,0-2-21 0,3 6-19 0,0-6-12 16,3-13-23-16,0 3 4 0,0 1-7 16,12 19-4-16,-4-23-2 0,3-4-9 15,3 3-37-15,2-7 5 0,4-5-26 0,1 0-12 16,-11 0-16-16,7 0-3 0,23-15-29 0,-17 4-13 16,-2 3 5-16,2-6-10 0,-1 2 10 0,-7-2-7 15,-1 1 4-15,-3 1-12 0,-1 2 7 0,-7 1-1 16,-3 3 13-16,0 6-4 0,0 0 8 15,-15-9 3-15,6 7 5 0,-12 4-19 0,10-2-2 16,-8 0-29-16,-21 11 8 0,16-6-65 0,-1 1-41 16,4-1-53-16,3 0-38 0,1-3 29 15,9 1-274-15,3-1 40 0,4 0 35 0,2-2 24 16,2 0 29-16,3 0 25 0,3 0 25 16,16 0 19-16,-10 0-3 0,9 0-3 0</inkml:trace>
  <inkml:trace contextRef="#ctx0" brushRef="#br0" timeOffset="-193700.51">19455 17344 664 0,'0'6'439'0,"-1"1"-72"15,1-2 64-15,-3 12-37 0,1-2-39 16,2-8-27-16,0 3-34 0,0 2-13 16,0-1-45-16,0-1-15 0,0-2-22 0,0 0-20 15,0-2-19-15,0 1-12 0,0-7-29 0,-7 8-12 16,-1 2 6-16,8-6-11 0,-1-2-26 15,1-4-4-15,0 2-18 0,1 0-21 0,0-4-10 16,0 1-16-16,0 1-1 0,4-13-7 0,2 0-24 16,-3-1 20-16,4 1-11 0,0 1 5 15,4 1-6-15,-3 3 9 0,-1-1 10 0,2 4-11 16,-2 3 2-16,0 0 6 0,-1 3-9 16,2 0 6-16,-1 1 17 0,3 0-2 0,15 14 16 0,-12-4 3 15,1 0 5-15,-1 0 0 0,-3 4-6 16,-1 1 0-16,2-3 5 0,-4-1-1 0,-1-1-3 15,-3-3 8-15,-1-1-9 0,2 1 11 16,-3-5-2-16,-1 1 3 0,1-1 4 0,0 0-7 16,-2-2 6-16,0 0-19 0,-2 0-4 0,1-2 5 15,0 0-13-15,1-1 5 0,0-2-2 0,0 0-25 16,1-3 0-16,3-6-1 0,2-2 1 16,1 2-6-16,-1 4 5 0,6-4-1 15,2 1-3-15,6 4 7 0,1-2 0 0,0 2 5 16,3 2-8-16,0 2 18 0,2 5 3 0,-13 0 9 15,7 0-12-15,2 0 21 0,24 17 5 16,-26-8 9-16,-4 0-12 0,-3 3 8 0,-3-1-14 16,-5 0 11-16,-2-3-17 0,-3 0 5 0,0-1-2 15,0-7-15-15,0 6-17 0,0-6-35 16,-14 16-27-16,9-12-49 0,1-1 11 0,0-1-148 16,-1 0-38-16,0-4-56 0,2 0 31 15,1 2 30-15,2-3 29 0,2-2-253 0,11-4 28 16,4-3 43-16,3-1 33 0,0 2 28 0,0-3 22 15,4 1 26-15,-5 0 20 0,7 3 9 16</inkml:trace>
  <inkml:trace contextRef="#ctx0" brushRef="#br0" timeOffset="-193397.21">20244 17316 1006 0,'-1'3'340'16,"-1"0"-46"-16,-1 1 85 0,-1 13-18 0,-1-9 0 16,1 1-28-16,2-1-9 0,-1 1-15 0,2-3-27 15,1 0-24-15,0-6-19 0,0 0-14 16,0 9-31-16,0-3-10 0,18 13-36 0,-6-11 0 15,4-1-28-15,0 0-20 0,5-3 4 16,2 1-14-16,-5-5-29 0,3 0-11 0,-12 0-6 16,7 0-20-16,18-14-27 0,-16 4 3 0,0-1-10 15,-4-2-15-15,0 3-4 0,-2-3-2 16,-3 0-12-16,-1 1-15 0,-6 4 16 0,-2 8-7 16,0-9 26-16,0 9-17 0,-23-18-4 15,7 11-6-15,-3 2-39 0,-3 4 9 0,3 1-67 16,3-1-14-16,16 1-50 0,-16 0-18 0,-3 0-50 15,3 0 27-15,5 0 23 0,4 0 20 16,7 0 18-16,-8 10 19 0,14-5 15 0,13 1 13 16,6 1 15-16,5 0 11 0,0-1 11 15,1 1-323-15,5-2 28 0,0 0 45 0,3 2 24 16,-1-2 15-16,-2-1 40 0</inkml:trace>
  <inkml:trace contextRef="#ctx0" brushRef="#br0" timeOffset="-192932.46">20777 17391 986 0,'25'3'266'15,"-1"-7"-18"-15,-14 4-1 0,19-8-7 0,-11 2-23 16,-8 2-9-16,1-6-26 0,-7 1 47 0,4-1-20 15,-7 0 11-15,-1 10-29 0,0-9 9 16,0 1-20-16,-18-9-8 0,8 8 1 0,-5-2-12 16,-4 5-22-16,-1 3-8 0,9 3-19 0,-5 0-15 15,-1 0 2-15,-21 16-17 0,19-3 8 0,4 0-7 16,2 6-9-16,2-2-10 0,6 1-5 16,2 4 1-16,3-14-2 0,0 7-15 0,19 14 1 15,-10-15-17-15,5-1-4 0,-1-2 7 16,4-3-5-16,-1-4-5 0,4-3-6 15,-10-1-16-15,5 0-9 0,18-12-19 0,-14 2-38 16,-3-2-13-16,1 0 9 0,-3-6-98 0,1-1-15 16,-4-3-27-16,-2-5-27 0,3 1-26 15,-5 1 25-15,3-5-99 0,-7-2-29 0,0 1 22 16,-3-4 113-16,0 18 78 0,0-6 16 16,0-6 92-16,-12-24 24 0,3 28 33 0,-3 3 31 15,2 2 16-15,-2 2 27 0,2 6 31 16,-1-1-3-16,6 5-7 0,-4 4 19 0,4 1 14 15,-1 1-15-15,6 2 57 0,0 0 7 0,-7 0 4 16,-7 23 7-16,11-8-3 0,1 8 13 0,1 8-6 16,1-16 24-16,0 8-21 0,14 34-17 15,-6-23-9-15,1 0-24 0,3 0-15 0,0-2-15 16,4-1-14-16,-3-2-18 0,5-1-40 16,-4-6-41-16,-1 0-46 0,0-2-33 0,-2-4-32 15,8 1 10-15,-4-8-159 0,-5-3-70 16,0-4 29-16,0 0-250 0,0-2 51 0,3 0-45 15,17-11 39-15,-11 3 36 0,5-4 18 16,-2-1 40-16,0-1 12 0,2 0 23 16,0-2 66-16,-2 2-9 0</inkml:trace>
  <inkml:trace contextRef="#ctx0" brushRef="#br0" timeOffset="-192742.46">21382 17261 454 0,'1'-3'449'0,"-2"-1"13"0,0 2 4 15,-1 1-6-15,-2 2-25 0,2 1 0 0,-1 3-29 16,-6 9-39-16,4 0-42 0,-1 3-36 15,1 0-29-15,0-1-12 0,4-1-9 0,-2 2-25 16,2-3-70-16,1-3-50 0,-2-2-29 16,-1 7-63-16,2-8-50 0,1-8-38 0,0 0 8 15,0 7-191-15,0-7-69 0,7 6 29 0,-4-6-253 16,0-3 46-16,2 1 39 0,9-6 16 0,-3-2 49 16,9-3 27-16,-7 0 30 0,7-4 25 15,-6-2 16-15,3 0 11 0</inkml:trace>
  <inkml:trace contextRef="#ctx0" brushRef="#br0" timeOffset="-192563.48">21535 17232 983 0,'4'-3'403'0,"0"1"41"0,-2 4-1 0,-2 0 2 16,1 2-27-16,-1 2-19 0,3 11-25 0,-2 3-43 15,3 1-11-15,-2 3-17 0,3 1-48 16,0-1-17-16,0-2-29 0,1 1-21 0,2-3-70 16,-6-1-72-16,0-2-46 0,-2-17-51 15,0 10-68-15,0 0 9 0,0-3-155 16,0-7 23-16,0 0-375 0,0 0 56 0,6 12 42 15,-8-14 35-15,3-1 58 0,-2-1 28 0,2-1 28 16,-1-3-2-16,5-11 53 0,1 0-9 16,1 2 66-16</inkml:trace>
  <inkml:trace contextRef="#ctx0" brushRef="#br0" timeOffset="-192303.29">21860 17094 433 0,'8'-12'575'0,"1"1"-73"16,-3 3-62-16,-1 5-48 0,-1-1-54 0,2 5-23 16,1 3-17-16,6 9-30 0,-2 4-7 15,4 4-34-15,-1 4-8 0,-1 4-25 0,0 4-6 16,0 4-28-16,0 1-3 0,1 5-7 16,-2 2-13-16,-2 2-24 0,-1-2-30 0,-4-1-36 15,-4-3-26-15,-1-24-57 0,0 12 4 16,0 2-164-16,-23 27-90 0,-10-12 25 0,-3-8-286 15,-7-5 13-15,-7-8 37 0,-6 0 58 0,-2-7 47 16,-2-3-11-16,-7-3 41 0,2 1 43 16,-12 0-2-16,-4-6 37 0</inkml:trace>
  <inkml:trace contextRef="#ctx0" brushRef="#br0" timeOffset="-191598.41">19019 16888 866 0,'-10'-9'291'0,"0"-1"-14"0,-3 5-19 15,-2 1-13-15,2 2 6 0,5 2-11 0,-5 0-39 16,-6 0-22-16,-19 11 25 0,20-4-4 16,-2 0-17-16,-1 4-1 0,0 4 6 0,1 0-16 15,1 1-14-15,2 2 2 0,0 5 1 0,-2 3-11 16,1 1-5-16,0 6-23 0,1-1-5 15,-1 3-8-15,2 2-17 0,3 4-7 0,1 3 8 16,5 2-11-16,4 0-11 0,3-20-12 0,0 15 10 16,19 52-25-16,6-7 7 0,3-8-27 15,3-7-36-15,4-4-36 0,7-9-42 0,2-1 8 16,17-5-105-16,6-9-65 0,-6-2-59 16,0-7 29-16,4-3-256 0,-4-6 42 0,-5-3 36 15,8-1 20-15,-4-2 22 0,0-3 74 16,-2-3 0-16,-3-3 23 0,-1 4-3 0,-5-3 38 15</inkml:trace>
  <inkml:trace contextRef="#ctx0" brushRef="#br0" timeOffset="-190970.73">16193 18277 551 0,'-9'2'327'0,"4"-1"-33"0,-1 0 8 15,6-1-41-15,2-2-3 0,0 3 5 0,-2 0-32 16,0 0 23-16,3 1-9 0,-1-1-10 0,2 0 19 15,3 2 1-15,9-1-19 0,4-1 6 16,4 1-10-16,11 1-26 0,3-3-6 0,4 0-37 16,5 0 3-16,0 1-30 0,1-1-11 15,-4 3-31-15,-5 0-33 0,-1-1-44 0,-13 5-61 16,-7-3-59-16,2 6 11 0,-9-4-149 0,-6 1-67 16,-2-2 28-16,-3-5-271 0,-12 12 44 15,1-4 11-15,-1-4 27 0,-3 6 33 0,-2-5 43 16,-2-1 36-16,0 6 22 0,-1-3 12 0,2 0 20 15</inkml:trace>
  <inkml:trace contextRef="#ctx0" brushRef="#br0" timeOffset="-190767">16294 18549 595 0,'-6'8'425'0,"3"-5"-72"0,-2-1 48 16,3-2-28-16,2 3-20 0,5 0 6 0,0 2-34 15,8 1-30-15,7-4-26 0,7 0-17 16,0-2-35-16,4 6-28 0,6-6-2 0,1 0-32 15,0 0-36-15,-2 0-49 0,-18 0-63 0,7 0-3 16,6 0-147-16,0 0-60 0,-3 0-70 0,-1 0 28 16,0 0 21-16,1 0 20 0,29-13-258 15,-26 11 19-15,5-3 27 0,-2-4 32 0,6 2 45 16,-4 2-25-16,9 2 60 0,-3 3-1 0,-3-4 23 16</inkml:trace>
  <inkml:trace contextRef="#ctx0" brushRef="#br0" timeOffset="-190256.12">17414 18277 461 0,'4'-4'440'15,"-2"-2"-29"-15,-2 5-56 0,2 2-47 0,-4 6 16 16,-3 5 9-16,-2 8-23 0,0 3-6 16,-1 0-33-16,0 3-17 0,0-6-7 0,1 5-26 0,3 0 8 15,2-5-47-15,2-1 0 0,0-10-7 16,0 2-21-16,0 1 9 0,18 10-46 15,-5-14 2-15,2 0-12 0,1-5-15 0,7-8-3 16,0 3-25-16,1 2 1 0,-1-8-4 16,1 8 0-16,-3-1-21 0,0-3 6 0,-4 1-31 15,0-1 18-15,-3 4-27 0,-14 0 5 0,11 0-13 16,-1 0 8-16,8 14-10 0,-9-3 6 0,-6-2-4 16,-1 5 3-16,-4 0-7 0,-4-1 22 15,0 2-2-15,-3-5-8 0,-3 6-4 0,-1-1 8 16,-7-1-13-16,-2 0 20 0,1-5-16 15,0-3-25-15,-6 2-33 0,-2-5-46 16,0 0-40-16,18-3 13 0,-7 0-148 0,-27-11-45 16,21-1 28-16,6 2-303 0,2-2 51 0,4 0 44 15,-2-4 52-15,10 2 20 0,0-2 24 16,4 1 48-16,0-5-4 0,5 3 44 0,1-4 26 16,3 1 4-16</inkml:trace>
  <inkml:trace contextRef="#ctx0" brushRef="#br0" timeOffset="-190024.02">17454 18300 391 0,'-2'0'485'0,"2"1"-93"16,-1-2 63-16,2 1-39 0,-1 3-32 0,4 0-38 16,0-3-31-16,-4 2-24 0,5-4-27 0,4 0-14 15,4-2-31-15,-6 4-27 0,22-3-32 0,-17 3-1 16,7 0-23-16,2 0-31 0,1 0-46 0,27-12-32 15,-23 4-55-15,1 5-16 0,2 3 5 16,-16 0-106-16,7 0-55 0,-1 0-46 0,-4 0 26 16,17 11-300-16,-20-9 41 0,3-1 25 15,-4 1 44-15,-4 0 19 0,0 4 22 16,-1-3 27-16,3 4 31 0,4-1 10 0</inkml:trace>
  <inkml:trace contextRef="#ctx0" brushRef="#br0" timeOffset="-189763.33">18011 18384 1127 0,'3'-1'407'16,"3"-1"-12"-16,-6 2-55 0,-5 4-11 0,1 5-1 15,-3 4-15-15,0 3-20 0,-5 8-16 16,0 3-25-16,-1 7-2 0,-4 6-12 0,-4 3-23 16,0 3-10-16,-3 0-32 0,1 8-3 15,2-1-8-15,1-1-49 0,2-5-31 0,-1-8-43 16,2-3-44-16,2-6-59 0,5-9-30 0,3 1 10 16,4-9-90-16</inkml:trace>
  <inkml:trace contextRef="#ctx0" brushRef="#br0" timeOffset="-189679.6">17734 19032 3734 0,'14'-17'-483'16,"2"-9"27"-16,7-1 32 0,1-4 27 15,3 2 27-15,0-6 60 0,-2 2-3 0,6-2-22 16,2 1-1-16</inkml:trace>
  <inkml:trace contextRef="#ctx0" brushRef="#br0" timeOffset="-189558.78">18332 18430 696 0,'9'-11'515'16,"-3"4"-69"-16,0 5-31 0,-3 7-28 15,-6 4 0-15,-4 6-26 0,-3 8-11 0,-4 5-28 16,-10 8-31-16,-8 11-13 0,-6 3-27 15,-4 8-18-15,-1 8-30 0,-4-2-47 0,2-4-46 16,1 4-74-16,7-8-26 0,3-3-46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2-02T10:09:50.3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24343 1833 752 0,'0'0'256'0,"0"0"-32"15,0 0-24-15,0 0 6 0,0 0-27 16,0 0-18-16,0 0-4 0,0 0 7 0,20 17-40 15,-21-16 2-15,-2 0-6 0,2-1-5 16,0 0-24-16,-1 0 23 0,0 0-25 0,-1-2-14 16,0-1-5-16,1 1 14 0,-1-3-29 0,1 0-3 15,0 0-19-15,-4-9 0 0,0-1 4 0,3 6 0 16,1-1-6-16,-1 3 0 0,2-1-17 16,0 3 13-16,1 5-18 0,0 0 33 0,0-9-15 15,0 4-11-15,0 5 0 0,0-9-12 0,12-1 11 16,-7 7-5-16,2 1 1 0,-2 2 5 15,1 1-6-15,11 5 1 0,-1 0-6 0,0 5 16 16,-2 0-5-16,0 4-2 0,-3 0-13 16,-1 2 47-16,0-2-4 0,-4 3-7 0,-2 2-1 15,1 1-11-15,-5-12-8 0,0 5 17 0,-11 20-3 16,2-15 13-16,-4-2 2 0,2 0-24 16,-3-2 14-16,0-1 3 0,-2-2-9 0,0-1-2 15,1-2-4-15,1-1 2 0,-1-2-6 0,0-1-4 16,3-2 16-16,2-2-20 0,1 0-8 15,9-1-8-15,-8 0 12 0,8 0 0 0,-9 0-29 16,-3-12 8-16,8 7-3 0,2 0-11 0,-1 0 0 16,3 1 5-16,-1-2-4 0,2 2 4 15,1-2-7-15,-2 6 23 0,0 0 0 0,8-14 7 16,-4 14 8-16,1-3-1 0,0 2 4 0,3 2 24 16,-2 0 5-16,2-1-4 0,14 12 8 15,-7-5-9-15,-1 3-18 0,-1 0 13 0,0-3-5 16,-2 2-18-16,1 1 13 0,-4-3 1 0,-1 0-15 15,0-2-28-15,0-2 0 0,0 1-70 16,-1-1-33-16,-1-3-40 0,-5 0-66 0,11 0 19 16,16-17-275-16,-9 8 36 0,-3-1 33 0,2-2 9 15,-2-1 18-15,2-2 30 0,0-1 26 16,0 0 46-16,1 0-18 0</inkml:trace>
  <inkml:trace contextRef="#ctx0" brushRef="#br0" timeOffset="510.53">24820 1780 209 0,'1'-10'411'0,"-1"3"-50"16,-1-1-67-16,0 1-25 0,1 0-12 16,-2 0-16-16,2 7-10 0,0 0-12 15,0-9-58-15,-12-2-4 0,9 9-25 0,-3 0-5 16,-1 2-11-16,1 2-25 0,-7 3 15 0,-3 5-19 15,3 0 1-15,-4 1-3 0,6 1-35 0,0 0-4 16,1 0 1-16,1 1-13 0,3-1-16 16,1 3 25-16,5-4-3 0,-2-1-15 0,2-3 7 15,0-7-3-15,0 7-16 0,0 1 29 16,15 11-18-16,-5-9 0 0,1 1-9 0,1-5-1 16,2 3-2-16,1-4-2 0,-3 2 1 0,-2-2-7 15,1 4-6-15,-2-2 5 0,-2-3-3 16,-3 2 8-16,-1-1 7 0,0-2-15 0,0 3 6 15,-3-2-1-15,0 1 0 0,0-5 5 16,0 0 9-16,0 7-2 0,0-7-1 0,-17 22 7 16,9-15-3-16,-3 3-28 0,-1-4 15 0,0-3 1 15,-1 2 14-15,13-5 3 0,-9 0-14 0,-1 0 18 16,2 0-19-16,2 0 18 0,-6-10 4 16,8 6-18-16,1-1 6 0,1 0 7 15,1-2-1-15,1 1-7 0,0-3-12 0,0-5 5 16,14-15 1-16,-4 12 2 0,2-1-21 0,1 1 15 15,1 1-15-15,1 2 2 0,-3 4 0 0,-1 0-40 16,5 0-39-16,-2 3-48 0,-4 0-24 16,-2 3-53-16,-1-1-27 0,-2 4 20 0,1-1 21 15,-2 2-311-15,-2 0 34 0,-1 0 66 16,-1 0 34-16,0 0 18 0,0 0 22 0,0 0 37 16,0 0-28-16</inkml:trace>
  <inkml:trace contextRef="#ctx0" brushRef="#br0" timeOffset="848.72">25231 1789 368 0,'-1'0'396'0,"1"0"-54"0,0 0-43 15,0 0-34-15,0 0-13 0,0 0-43 0,0 0-6 16,1 0-27-16,1 3-2 0,0-1 5 0,3 1-20 16,12 9 19-16,0 0-7 15,0 2 8-15,3-1-17 0,0 1-16 0,2 1-29 16,-2 0-6-16,2 1-14 0,-2-3-10 0,0 0-10 16,-1 0 2-16,-2-3-11 0,0 0-28 15,-4-1-20-15,-1-3-28 0,-1 0 2 0,-6-2-78 16,1 0-15-16,-2-3-50 0,-1-1-40 0,-3 0-35 15,0 0 19-15,0 0-258 0,3-9 16 16,-6 6 33-16,2-1 26 0,-1 1 25 0,1-2 25 16,-3 0 18-16,3 0-18 0</inkml:trace>
  <inkml:trace contextRef="#ctx0" brushRef="#br0" timeOffset="1092.91">25482 1738 595 0,'-2'-4'334'0,"0"3"-52"0,0-1-3 0,-1 4-45 16,-1-1-7-16,-2 3-6 0,-6 6-23 15,1 0 0-15,1 2-33 0,-6 2-1 0,3 1-20 16,0 0-14-16,0 5-14 0,2-2-13 0,-5 1-6 16,3-1-10-16,-3 1 6 0,3 0-10 0,-1 0-13 15,1-2-8-15,0-1-5 0,3-2-66 16,1-2-51-16,4-3-23 0,-2-4-40 0,2-1-41 15,3-1 15-15,2-3-254 0,0 0 31 16,-2-2 28-16,4 0 25 0,1-1-88 0,1-2 26 16,0 3 66-16,8-10-6 0</inkml:trace>
  <inkml:trace contextRef="#ctx0" brushRef="#br0" timeOffset="1668.35">25982 1623 340 0,'0'-6'332'0,"0"2"-45"0,-1 1-53 16,0 0-14-16,0 0-26 0,0 0-3 16,-1 3-26-16,1-3-6 0,-2 3-15 0,-2-2-12 15,2 2 1-15,0 0-7 0,-2 2-10 16,1 1 5-16,-4 9-17 0,-2 1-8 0,-2-2 27 16,3 3-14-16,-1 1-12 0,4 0 20 0,-1 4-13 15,0 0 21-15,-1-1-8 0,4 2-26 16,-3 0-14-16,4 0 7 0,0 1-2 0,2-1-15 15,0-3 4-15,-1 3-5 0,2-11-18 0,0 5 10 16,11 14-5-16,-6-15-13 0,1-3-6 16,4 4 10-16,-1-4-7 0,2 0 1 0,4-3-1 15,0-2-3-15,-1-5-7 0,-1 1 6 0,-3-1-5 16,3 0-11-16,4 0-4 0,16-15-5 16,-16 7-8-16,-3 0-5 0,1-2-22 0,-3-3 26 15,-3 5-2-15,-2-1-3 0,-2 3-4 0,-1 0 7 16,-3 1-13-16,-1 0 6 0,0 5 5 15,0 0-10-15,0 0 21 0,-12-14-8 0,-1 9-6 16,-3 2 8-16,-4 3-13 0,4 0 4 0,6 0-5 16,-5 0-17-16,1 0 2 0,-2 0-43 15,1 0-16-15,1 0-2 0,3 0-26 0,1 0-10 16,1 0-25-16,2 0-38 0,7 0 16 0,0 0-208 16,-14-5-88-16,16-2 29 0,5-10 36 15,4-1 38-15,2-3 31 0,2 2-7 0,4 0 8 16,-1-5 38-16</inkml:trace>
  <inkml:trace contextRef="#ctx0" brushRef="#br0" timeOffset="2070.51">25823 1290 299 0,'-2'1'282'16,"1"1"-45"-16,0-1-15 0,-1 1-30 0,1 0-9 15,1-2 2-15,-2 0-3 0,4 3-18 0,-3-3-19 16,5 0 28-16,-1 2-21 0,3-2-14 15,1 0 11-15,15-2-25 0,-9 2-3 0,14 0-19 16,43-13 8-16,-27 8-15 0,0-2-6 0,-2 2-13 16,-4 1-11-16,-7-1-25 0,0 0-2 0,-7 3 10 15,-3-3-11-15,-5 3-15 0,-4 2 7 16,-11 0-8-16,0 0-30 0,8 0 2 0,-8 0-17 16,8 0-13-16,-8 0-5 0,5 12-19 0,-11-10-17 15,-3 0-17-15,1-2-23 0,1 5-47 0,2-4 14 16,-4-4-165-16,9 3 24 0,0 0-137 15,-7 0 33-15,1 0 26 0,-4-8 42 16,6 4 30-16</inkml:trace>
  <inkml:trace contextRef="#ctx0" brushRef="#br0" timeOffset="2602.03">26381 1064 343 0,'0'-5'296'0,"2"2"-19"0,-3 3-35 15,0 0-15-15,2 0-22 0,-1 2-19 16,0-2-4-16,2-2 7 0,-4 2-31 0,2 2 30 15,0-4-6-15,-1 2-42 0,1-2-8 16,2 4-4-16,-2-2-25 0,1 0-2 0,-1 3-14 16,1-2-18-16,0-1-8 0,-3 1 10 0,4 3-8 15,-2 2-5-15,0 1 11 0,2 3-28 16,-2 0 5-16,0-3-15 0,0 5-5 0,9 19 54 16,-6-7 7-16,-2-4-17 0,1-2-21 0,-1 0 21 15,1 4-29-15,-2-10 11 0,0 3-12 16,0 4 15-16,0 1-29 0,0 0 11 0,9 20-9 15,-8-28 1-15,1-1-2 0,-1-1-10 0,1-2 23 16,-1-1-27-16,0 0 4 0,0-2-3 0,1-1 8 16,-2 0-8-16,2 0-12 0,-2-1 7 15,0 1-9-15,2-2 18 0,-2 0 3 0,1-1 2 16,-1 1 0-16,1 0-16 0,0-2 4 16,-1 0 1-16,2 1-37 0,-2-2 6 0,2 1 1 15,0 0-20-15,-2-1-43 0,2 1-1 0,-2-1-18 16,1-1 0-16,0 2-24 0,-1-2-15 15,1 2-5-15,-1-2-31 0,2 1 16 0,-1-1-101 16,-1-3-81-16,0 5-111 0,-1-2 32 0,2 0 14 16,0 1 24-16,-1-2 23 0,0 2 13 15,0-2 1-15</inkml:trace>
  <inkml:trace contextRef="#ctx0" brushRef="#br0" timeOffset="4392.12">27348 1843 391 0,'0'-13'260'0,"0"13"-6"15,0 0-35-15,0 0-25 0,0-14-4 0,23-3-25 16,-23 16-34-16,1 0 13 0,0 2 5 16,-1 0 2-16,0 3 2 0,0-1 3 0,2 3-21 15,-1 0 18-15,3 11-32 0,-1-2 15 0,1-1-11 16,-1 2-9-16,0-4-18 0,1-1 2 15,-1-4-11-15,-2 1 11 0,-1 1-11 0,2-4-9 16,-2 0-13-16,1-1-5 0,0 1-7 0,1-2-6 16,-1 2-5-16,0-3-3 0,0 1 7 15,-1-1 7-15,0-2-5 0,-1 0-18 0,-1-2 8 16,0-1-20-16,0-2-2 0,0-1-4 16,-6-7-40-16,6 0 4 0,1 2-12 0,1 11-4 0,0-10 17 15,0-2-18-15,0 3-4 0,0-1-1 16,0 0 16-16,13-9 4 0,-4 7 15 0,-2 4 2 15,7 0-7-15,1 3 37 0,-2 1-7 16,4 0-6-16,2 4 3 0,-10 0 12 0,7 0-8 16,0 0 5-16,21 16-3 0,-19-12 2 15,1 2 11-15,-4 1-3 0,-2-2-2 0,-4 1 10 16,0 0-20-16,-3-3-2 0,-3 2-6 0,1-3 8 16,-1 0-11-16,-1 0 0 0,1-1 16 0,-1 0 9 15,-1 0 1-15,0-1-19 0,-1 0 28 16,0 0-39-16,-2-1 22 0,0 0-19 0,1-2 8 15,-1 1 18-15,-1-2-32 0,0 0 24 0,0 0-18 16,2-3 5-16,1 0-10 0,0 2-3 16,1-2 14-16,-1-2-3 0,12-10-4 0,-3 6 4 15,1 2 2-15,7-3 5 0,-3 7-5 0,4-1 12 16,-1 4-9-16,2 3-2 0,1-1 10 16,-11 2 17-16,7 0-7 0,-1 0-1 0,18 17-13 15,-17-7 7-15,-2 0-9 0,0 2-20 0,-4 3 21 16,-2-1 0-16,-1 0 1 0,-4-2 4 15,-1-2-17-15,-2 0-14 0,0-2-47 0,0-8 8 16,0 6 4-16,0 1-60 0,0-7-21 0,0 8-37 16,-12 4-45-16,9-10-26 0,-1 1 21 15,0-3-194-15,2 0-67 0,0-3 25 0,1 1 36 16,2-2 27-16,10-4 24 0,-3 0 23 16,5-4 15-16,7 1 5 0</inkml:trace>
  <inkml:trace contextRef="#ctx0" brushRef="#br0" timeOffset="4682.28">28098 1774 454 0,'1'-1'313'16,"-1"1"-34"-16,-2 2-6 0,0 0-27 16,-1 1 14-16,-7 6-25 0,6 1-13 0,0-1 7 15,2-1-26-15,0-1-6 0,1 1 23 0,1 1-35 16,0-1-9-16,0-8-1 0,0 11-6 16,12 13-16-16,-4-14-3 0,2 0-18 0,0-4-11 15,0-3-3-15,3-2-14 0,-3-1-9 16,1 0-4-16,23-10-22 0,-13 3-10 15,-2-1-11-15,-2 1-15 0,-1-4-24 0,-2 0-18 16,-2-1-9-16,-2 0-26 0,-3-2-1 0,-4 5 5 16,-1 2-43-16,-2 7-19 0,0-8-6 15,0 8 0-15,-16-13-15 0,-3 9 22 0,2 2 6 16,-3 0-16-16,1 0-6 0,9 2-9 16,-7 0-9-16,-1 0-22 0,-14 11-8 0,22-7 17 15,1-2-105-15,2-1-70 0,3-1-102 16,0 2 50-16,4 0 21 0,0-1 26 0,4-1 16 15,3 0-30-15</inkml:trace>
  <inkml:trace contextRef="#ctx0" brushRef="#br0" timeOffset="5223.26">28573 1797 296 0,'3'-5'300'15,"-1"4"-44"-15,-1-2-23 0,-1-1-15 0,0 0-13 16,-1-1-19-16,-2 1 12 0,0 0-24 15,-1 0-6-15,0 0-7 0,-1 1-17 0,-10-5-16 16,4 6-15-16,0 1 7 0,1 1-28 0,10 0 0 16,-13 0-4-16,-14 15 2 0,12-5-5 15,4 0-18-15,-1 2-13 0,4 0 10 0,1 4 22 16,0-2-31-16,4-1 20 0,3-3-8 0,0-10-24 16,0 10-2-16,0-3-6 0,10 6-3 15,2-2 32-15,-1-8-7 0,2-3 4 0,-5 0-25 16,5 0-7-16,22-17-2 0,-14 8-68 0,2-3-26 15,-6-2-29-15,0-4-27 0,-6-2-1 0,4-2-42 16,-7 0-20-16,3 1 16 0,-1-3-89 16,-5 0-36-16,-3-1-16 0,-2 6 12 0,0 9 13 15,-12-24-11-15,2 17 51 0,-1 0 45 16,-1 1 76-16,-1 1 136 0,-3 1-2 0,-1 1 80 16,1 1-8-16,0 0 26 0,0 1 13 0,1 2 52 15,0-2-8-15,3 2-4 0,2-1-12 16,3 4 17-16,0 2-11 0,2-1 4 0,1 2-13 15,2-1-26-15,0 3-10 0,2 1-16 16,0 1 37-16,3 3 0 0,5 8-13 0,2 1 56 16,2 6-3-16,1-3-8 0,1 6-11 0,-3-1-7 15,2 2-4-15,1 2-11 0,-1 0-13 0,2 0-25 16,-4 2 4-16,2-3-16 0,-1 0 5 0,-1 0-13 16,1-2-13-16,-1-2-14 0,-1 1-30 15,0-6-29-15,0 2 1 0,-1-3-94 16,-3-6-32-16,0-1-57 0,-3-5-80 0,1-2 28 15,0 0-284-15,-4 0 44 0,0 0 48 0,7 0 17 16,14-14 34-16,-6 4 50 0,3 0 27 16,5-2 12-16,0 2 4 0</inkml:trace>
  <inkml:trace contextRef="#ctx0" brushRef="#br0" timeOffset="5462.29">28995 1606 852 0,'1'-5'416'16,"-1"0"-60"-16,1 3-21 0,-1 0-44 0,0 2-35 16,0 2-6-16,1 2-30 0,-1 0 2 0,0 3-23 15,5 12-11-15,-5-9-22 0,0 3-6 16,0 3-27-16,11 20-2 0,-6-16-24 0,3-3 1 16,-1 1-22-16,1-3 4 0,-2-3-51 15,1-3-20-15,-1-3-2 0,3-2-114 0,-3-2-47 16,-6-2-51-16,11 0 18 0,1 0-239 0,13-17 31 15,-13 9 32-15,0-5-76 0,1-1 22 0,-4-3 26 16,1 1 10-16,1-7 20 0,-3-2 18 16,2 1-4-16</inkml:trace>
  <inkml:trace contextRef="#ctx0" brushRef="#br0" timeOffset="5656.93">29275 1511 596 0,'2'-2'409'0,"3"2"-20"15,-2 0-53-15,-2 3 25 0,7 8-30 0,0-3 4 16,2 9-43-16,0 2-14 0,1 3-26 15,-1 2-27-15,1-1-35 0,-4 4-11 0,3-2-27 16,-2 1-9-16,-1 0-9 0,1 0-23 0,-3 0-41 16,4-3-36-16,-5 0-53 0,3-4 1 15,-3-3-106-15,-4-5-62 0,4-4 19 16,0-3-340-16,1-3 36 0,-1-1 37 0,-4 0 11 16,0 0 31-16,0 0 36 0,0 0 29 0,8-15 19 15,-9 12 2-15,-2-1 14 0</inkml:trace>
  <inkml:trace contextRef="#ctx0" brushRef="#br0" timeOffset="6692.23">24322 2822 251 0,'0'0'338'0,"0"0"-56"15,0 0-37-15,0 0-28 0,0 0-6 16,0 0-31-16,0 0-1 0,0 0-17 0,0 0-20 0,0 0-14 15,0 0-18-15,0 0-14 0,0 0-4 16,0 0-12-16,11-26-5 0,-13 21-10 0,-1-1 7 16,2 0-8-16,0-1-19 0,1-1 7 15,0 1-6-15,0-2-6 0,0-1-10 0,0 2 2 16,13-8 0-16,-8 12-4 0,1 0-9 16,2 4 23-16,12 4-4 0,-1 4 7 0,1 2 25 15,-1 4-33-15,-1 1 18 0,0 3-25 0,-1 1 16 16,-3 0 6-16,-1 3-8 0,-3 3-6 15,0-1 8-15,-1 2 3 0,-5-2-20 0,-2-3-4 16,-2-10-4-16,0 4-1 0,-15 22 14 0,4-17-10 16,-6-3 14-16,-1 1-30 0,-1-4-10 15,-2 0-36-15,-1-2-20 0,-5-2-18 0,1-3-17 16,-2 0-14-16,2-5-14 0,2-2 17 0,13 0-8 16,-5 0 11-16,-18-17 23 0,19 8 7 15,4-2 3-15,-1 2 13 0,7 0 12 16,3 0 29-16,2 9 32 0,0-8 13 0,0 1 7 15,19-9 27-15,-5 6 15 0,3 1-4 0,1 2 10 16,4 1 13-16,2-1-9 0,-1 4-18 0,-1 0-6 16,-10 3-8-16,3 0-4 0,3 0 16 0,19 13 4 15,-18-6-8-15,-3 2-6 0,-2 1-10 16,2 2-6-16,-5 0-51 0,3 0-16 0,-7 2-20 16,0-1-28-16,-3-4-34 0,1 0-36 15,-3-1-41-15,2-1-16 0,0-2 19 0,2-2-218 16,0-3-20-16,-1 0 29 0,5 0 25 0,4 0 23 15,21-11 22-15,-15 5 0 0,2-5-12 16</inkml:trace>
  <inkml:trace contextRef="#ctx0" brushRef="#br0" timeOffset="7124.5">24912 2867 599 0,'2'-11'344'0,"-2"1"-31"0,-1 3-30 15,-1 0-21-15,-1 2-33 0,-1 0-21 16,-1 1-44-16,-8-4-10 0,1 4-16 0,1 3-20 15,0-1 3-15,11 2-13 0,-14 0-8 0,-15 14-7 16,14-4 9-16,0 0-15 0,0 1-28 16,2 3-1-16,2-3 1 0,3 1-9 0,0 2-11 15,2-1 6-15,1-3-5 0,3 2-16 16,1-2 3-16,1-3 1 0,0-7-11 0,0 8 5 16,0 1-1-16,21 15 3 0,-11-14-20 0,5 0-2 15,-1-1 14-15,-2 1 1 0,2-3-7 0,2 2 4 16,-2-1 0-16,-2-2-17 0,-2-3 12 15,-5 4 14-15,1-2-7 0,-2-1 11 0,-3 0-4 16,0 0-2-16,-1-4-2 0,0 0 15 16,0 0-1-16,-10 15-3 0,-3-6 12 0,3-4-10 15,0-2-3-15,-1-2-4 0,3-1 7 0,8 0-3 16,-9 0-4-16,-3 0-6 0,-11-17 16 16,11 9-27-16,2-1 3 0,3-2-1 0,1-1-14 15,4 4 4-15,1 2 16 0,1 6-4 0,0-7-2 16,0 2 4-16,0 5-4 0,22-24-4 15,-11 12-15-15,5 2 0 0,1-1-56 0,-1 3-11 16,-1-2-19-16,5 2-36 0,-1-1-67 0,3 1 20 16,1 0-263-16,-1 4 35 0,2-3-73 15,-3 2 34-15,-1-2 27 0,3 0 26 0,-1 1 62 16,1 0 6-16,0 0 15 0</inkml:trace>
  <inkml:trace contextRef="#ctx0" brushRef="#br0" timeOffset="7388.16">25280 2842 448 0,'1'0'459'0,"-3"-1"-69"0,1-1-73 16,0 2-29-16,0 0-32 0,2 2-28 16,-1-1-25-16,1 2 47 0,2 3-12 0,4 6-17 15,1 1 0-15,0-1-15 0,3 5-31 16,2-3-2-16,-1 1-19 0,2 2-11 0,-2-2-23 15,0-1-4-15,-1 0-15 0,1-3-33 16,-1-1-45-16,-2 0-42 0,0-4 4 0,-2 0-94 16,-3-4-35-16,1 0-44 0,-5-2-59 0,0 0 23 15,0 0-260-15,6 0 11 0,3-11 33 0,-7 7 29 16,-2-1 49-16,0-2 6 0,0 2 13 16,-1-3 14-16,1 1 1 0</inkml:trace>
  <inkml:trace contextRef="#ctx0" brushRef="#br0" timeOffset="7602.34">25448 2846 502 0,'-1'-7'399'0,"1"1"-53"0,-1 0 9 16,1 1-46-16,-2 0-8 0,1 1-6 0,0 1-40 15,0 0-34-15,-2 2-28 0,0 3-14 16,-7 7-1-16,-1 4-5 0,-3 1-31 0,0 4-9 16,1 0-17-16,-2 4-7 0,1-3-17 0,-1 1-15 15,1 2-4-15,0 3 5 0,0-3-38 16,2 1-6-16,-1-1-92 0,2 0-29 0,3-6-25 15,0-5-45-15,5-1-29 0,3-10 17 0,0 0-256 16,0 0-46-16,12 6 34 0,-5-8 30 16,8-6 42-16,3-2 31 0,4-2 25 0,1 0-4 15,7-3 23-15</inkml:trace>
  <inkml:trace contextRef="#ctx0" brushRef="#br0" timeOffset="8084.9">26187 2706 546 0,'2'-3'424'0,"0"1"-80"16,-1-2-49-16,0 1 6 0,0 1-46 0,2 2-10 16,-2-3-30-16,-1 3-23 0,-1 2-20 0,1-1 3 15,-2 2-30-15,0 3 1 0,-4 10 16 16,0-2-21-16,-2 8 6 0,3 0 6 0,-3 3-21 15,1-2 4-15,0 1-9 0,2 2-6 16,0 0-3-16,1 0-15 0,1 0-8 0,2-2-19 16,1 3 6-16,-1-4-15 0,1-13 2 15,0 5-5-15,11 14-16 0,-6-13-2 0,6-2 4 16,-4-6-8-16,0-2-7 0,-1-2-4 0,3-3 9 16,-1 1-12-16,-8-2 1 0,13 0-9 15,14-14-10-15,-8 6-4 0,-4-2-5 0,-1 0 1 16,-1-1-16-16,-3-2 10 0,-1 1-10 15,-4 2 3-15,-1 1 7 0,-2 1-1 0,-1 2-8 16,0 0 10-16,-1 2-7 0,0 4 9 16,0 0-4-16,0 0-4 0,-11-9-7 0,6 8 15 15,-1 1-4-15,-1 0 2 0,0 2-3 0,-10 2 0 16,9-4-19-16,-16 7 5 0,12-5-27 0,2 2-7 16,0-3-6-16,5 1 6 0,0-2-73 0,1 0-14 15,2 2-30-15,2-2-42 0,0 0-33 16,0 0-11-16,-2-9 22 0,4 7-204 15,0-1-39-15,-1-2 29 0,9-7 52 0,0 0 22 16,0-2 29-16,1-1 43 0,1-1-8 0,0-2 20 16</inkml:trace>
  <inkml:trace contextRef="#ctx0" brushRef="#br0" timeOffset="8497.63">26021 2492 357 0,'-1'0'309'16,"-1"1"-58"-16,2 0-9 0,-1-1-21 16,1 0-17-16,0 0 1 0,0 0-22 0,0-1-7 15,2 1-3-15,2 0-3 0,0-1 4 0,1 0-37 16,0 1-6-16,10-5-1 0,-4 3-2 15,6-1-23-15,0 2-33 0,-1 0-12 0,-2-2-34 16,4 1-34-16,3-2-43 0,-4 1-31 16,-2-2-33-16,3 0 8 0,-4 0-181 0,-4 2-136 15,2 3 28-15,-12 0 26 0,8 0 25 0,-2 0 20 16,-6 0 10-16,9 0 4 0</inkml:trace>
  <inkml:trace contextRef="#ctx0" brushRef="#br0" timeOffset="8838.52">26363 2305 287 0,'3'-6'374'0,"-3"2"-58"0,0-1-19 16,0 3-42-16,0-1-12 0,0 0-12 15,0 1-17-15,1-1-37 0,-1 2-16 0,-1-2-20 16,1 3-14-16,0 0 22 0,0 3-15 0,2 1 23 16,-2 0-1-16,2 2-22 0,1 12 10 15,0 1-14-15,0 5-11 0,1-2 0 16,0 1-23-16,0 0-3 0,0-1-9 0,-1-1-10 16,0-2-6-16,-1 1-3 0,2-3-11 0,1-3-49 15,-2-2-12-15,0-2 2 0,0-3-100 16,-1-2-48-16,1 0-48 0,0-5 20 0,1 2-297 15,0 1 36-15,0-2-23 0,-4-1 25 16,0 0 28-16,6 0 25 0,0 0 23 0,7 0 61 16,0 0-1-16</inkml:trace>
  <inkml:trace contextRef="#ctx0" brushRef="#br0" timeOffset="9485.85">26777 2806 645 0,'-3'3'406'0,"1"0"-50"0,1-1-55 16,-1 1-42-16,0-1-24 0,-1 1-14 0,1 2-32 16,2-1-20-16,-1 2 24 0,-2 1-13 15,-1 8-27-15,0-3-5 0,3-2-7 0,-1-1-14 16,0-1-26-16,0-1 3 0,0 0-31 0,1-2 14 15,-1 0-9-15,0 0-4 0,1-2 6 16,-1 1-21-16,0 0 4 0,0-1-7 0,-3-1-26 16,1 0 9-16,2-1-2 0,-1-1-23 0,3 0-3 15,0 0 6-15,-7 0-22 0,-8-19 16 16,10 6-8-16,1 1-16 0,2 0 6 0,2 2 3 16,0 10-8-16,0-9 2 0,0 3 1 15,15-15 9-15,-4 13 9 0,1-3 1 0,4 7 24 16,0 0-15-16,3 2 12 0,-4 2-14 0,-4 0 15 15,20 10-9-15,-11-1 12 0,-1-1-2 0,0 0-6 16,-4 1-9-16,2 0 8 0,-3-2-9 16,0 3 11-16,-6-5-20 0,-2-1 8 15,-1-1 0-15,-1-1 4 0,2 1-10 0,-4-2 8 16,0 1-5-16,-1-2 10 0,-1 0-7 16,0 0 3-16,0 0-13 0,1-7 6 0,-2 2-9 15,0 0 8-15,-1 0-9 0,1-2-5 0,0 1-3 16,1-4-7-16,-5-11 11 0,5 21-8 15,0-9-7-15,0-1-1 0,0 3 16 0,0 7-5 16,0-8 10-16,12-4 11 0,1 4-10 16,2 2 2-16,-5 1 0 0,10 2 11 0,-1 1-7 15,-9 2 10-15,4 0-8 0,4 0 22 16,17 15-7-16,-16-10-6 0,-3 2 0 0,-2 3-10 16,-3-1 13-16,-3-1-9 0,-3-1 1 0,-2 0-14 15,0-2 2-15,-3 1 4 0,0-6-31 16,0 0-45-16,0 8-9 0,0-8 9 0,-13 15-80 15,11-13-47-15,-3 0-36 0,1-1 22 16,-2-2-232-16,0-1-49 0,2 0 37 16,0-1 33-16,1-2 20 0,1 1 24 0,2-1 29 15,2-1 23-15,9-7 16 0,-1 0-7 0</inkml:trace>
  <inkml:trace contextRef="#ctx0" brushRef="#br0" timeOffset="9798.51">27292 2755 513 0,'2'0'334'15,"0"4"-29"-15,-1-1 0 0,0-1-15 0,-1 4-7 16,1 0-23-16,0-1-29 0,0 2-8 16,0 0 3-16,0-1-12 0,2 1-15 0,3 8-3 15,-3-5-5-15,1-1-17 0,0-3-13 0,0 0-9 16,2-1-12-16,0-2-6 0,1-2-12 16,-1-1-12-16,1 0-10 0,3 0-14 0,3 0-15 15,18-14-23-15,-14 7-23 0,-1-2-15 0,0-1-20 16,-2 0 7-16,0-2-28 0,-5 1-2 15,0 0-7-15,-4 1-9 0,-3 3 5 0,0 0-15 16,-2 7-3-16,0 0-3 0,0 0-11 0,-13-13 5 16,6 13 6-16,-12 1-8 0,10-1-6 15,-6 0-19-15,-19 9 0 0,16-6-20 0,1 2-8 16,5-2-10-16,-4 1-43 0,6-1 16 16,3-1-130-16,-1 0-64 0,5-1-65 15,2 0 19-15,3-1 25 0,4 0-3 0,1-1 17 16,17-1 7-16</inkml:trace>
  <inkml:trace contextRef="#ctx0" brushRef="#br0" timeOffset="10085.88">27758 2723 537 0,'6'-2'295'0,"-4"-1"-43"0,0-1-17 0,-1 2 6 16,-2-1 2-16,1 0-44 0,-2 1 12 0,-1 0-14 15,-2-1-6-15,-1 1 0 0,1 2-38 16,-4 0-15-16,-8 2 22 0,8-2-28 0,-5 0 12 15,-17 14-6-15,16-6-33 0,-1 2 8 16,3 1-10-16,2 2 2 0,0-1-15 0,4-1-13 16,2-1 9-16,3-2-20 0,2-8 0 0,0 9 10 15,0-2-10-15,0-7-8 0,10 15-3 0,5-10-10 16,-4-3 1-16,0-2-12 0,-11 0-27 0,17 0-18 16,23-14 0-16,-22 6-53 0,-1-2-49 15,-1-3-12-15,0 1-26 0,-4-4-22 0,0-2-5 16,-1-2-27-16,-4 2-17 0,1-3 20 0,-3-3-162 15,-3 2-74-15,1-2 20 0,-3 15 28 16,0-6-7-16,-15-16 24 0,8 16 64 16,-3-2 98-16</inkml:trace>
  <inkml:trace contextRef="#ctx0" brushRef="#br0" timeOffset="10308.73">27751 2484 845 0,'-9'-10'208'0,"2"3"13"0,1 0-23 16,1 2 7-16,1 0 7 0,1 2-23 16,-1 2-19-16,2 0 3 0,0 0-20 0,0-2 2 15,1 2-34-15,0 1 15 0,1 3 1 0,-1-1-1 16,2 3-15-16,1 0 47 0,2 11 17 15,2 5-9-15,1 2-5 0,1 1 0 0,0 3-16 16,-1-1-9-16,0-1-11 0,3 1-25 0,-1 0 4 16,0 1-14-16,-1-3-12 0,3 0-6 15,-3-1-23-15,-1-4-29 0,5 0-19 0,-3-6-44 16,0 0 3-16,-1-5-107 0,-2-2-38 0,1-4-49 16,-1-2-46-16,-6 0 26 0,13 0-278 0,-1 0 22 15,16-17 57-15,-14 9 29 0,3-1 38 16,2-4 32-16,0-3 28 0,3 2 6 15,2 1 2-15,-3 3 4 0</inkml:trace>
  <inkml:trace contextRef="#ctx0" brushRef="#br0" timeOffset="10550.69">28189 2654 493 0,'-2'-3'455'0,"1"0"-82"15,-1 1-8-15,1 2-47 0,-1-1-28 0,0 2-24 16,2-1-3-16,-2 5-15 0,-1 0-12 15,0 9-9-15,0 3-10 0,0 0-20 0,1 2-12 16,1 1-23-16,1-10-15 0,0 4-8 0,0 3-18 16,0 0-18-16,0-1 4 0,0-3-24 15,14 16-17-15,-11-19-40 0,-1-3-30 0,0-3-27 16,3 0 4-16,0-3-132 0,-1-1-54 0,2-1-70 16,8-7 28-16,-3 0-257 0,2-1 23 0,1-1 28 15,-5-3 45-15,0-1 29 0,1-1 15 16,1 1 24-16,-3-2 18 0,1 0 50 15</inkml:trace>
  <inkml:trace contextRef="#ctx0" brushRef="#br0" timeOffset="10785.32">28343 2643 1138 0,'0'-5'378'0,"0"2"-24"16,0 2-55-16,0-3-18 0,0 4-3 0,0 1-5 15,0 0-10-15,0 3-3 0,0 1-17 16,1 2-10-16,0 10-30 0,-1-7-2 0,0 4-31 15,0 3-1-15,9 22-27 0,-8-20-17 0,1-1-15 16,0 1 1-16,-1-6-35 16,0-2-30-16,1-2-31 0,-2-2-50 0,2-3-38 15,-1 0 7-15,2-2-154 0,-1-2-65 0,1-2 27 16,2 0-274-16,-2-1 17 0,8-6 36 0,-2-1 48 16,2-2 53-16,-1-3 18 0,3 1-3 15,-1 0 25-15,6-1 13 0,-4 0 15 0</inkml:trace>
  <inkml:trace contextRef="#ctx0" brushRef="#br0" timeOffset="11083.84">28476 2343 416 0,'2'-3'379'0,"1"2"-42"15,1 0-16-15,3 1-11 0,-1 0-19 0,13 3-38 16,-9-3 9-16,23 14-22 0,-11-1-7 0,0 2-27 16,2 5-6-16,3 3-30 0,-2 3 6 15,-1 3-22-15,0 3-9 0,0 2-11 0,-2 4-19 16,-2-2-13-16,-2 2-4 0,-2 0-8 0,-3 0-25 16,-4-1-33-16,-2 0-27 0,-2-2-28 15,-5 3 1-15,0-20-95 0,-14 38-46 0,-1-20-43 16,-4-2 19-16,-4 2-328 0,0-2 39 15,-3-7 34-15,1 2 29 0,-2-3 24 0,-1-1 23 16,0 0 25-16,0-5 43 0,1 2-24 16</inkml:trace>
  <inkml:trace contextRef="#ctx0" brushRef="#br0" timeOffset="11882.05">25873 2372 229 0,'0'0'348'15,"0"0"-59"-15,0 0-9 0,0 0-26 0,0 0-23 16,0 0-23-16,0 0 0 0,0 0-13 16,-9 24-15-16,0-13-10 0,-3 8 2 15,2 2-2-15,1 3-19 0,-1 3 10 0,3-1 18 16,-2 3-17-16,0 1-14 0,-1 4-10 0,3 2 4 16,1 3-23-16,-1 0 1 0,1 1-1 15,3 2-18-15,2 1-7 0,1-21-5 16,0 10-10-16,15 46-3 0,-4-33-8 0,5-2-12 15,0-2-17-15,7 1-36 0,5-4-33 0,3-1 3 16,5 0-91-16,2-4-55 0,0-3-33 16,3-1 21-16,-3-5-225 0,5 1-91 0,1-2 38 15,3-3 33-15,1-1 28 0,5-2 27 16,5-1 49-16,7 1-4 0,3-6 24 16,4 0 35-16</inkml:trace>
  <inkml:trace contextRef="#ctx0" brushRef="#br0" timeOffset="13446.47">29379 2689 382 0,'0'0'353'16,"0"0"-16"-16,0 0-31 0,0 0-18 0,13 0-27 16,3 6-33-16,-14 0 2 0,0-1-28 0,0 2-25 15,6 6-14-15,-5-4-19 0,-1-5-14 16,0 3-15-16,0-1 35 0,-2-3-31 0,2-1-1 15,-2 1 10-15,0-2-15 0,0 0-40 0,2-1 8 16,-4-1-15-16,4-1 4 0,-2-2-15 0,0 2-19 16,0-3 4-16,1 0-23 0,4-8-1 15,0-2-34-15,3 3 16 0,3-2 2 0,1 3 8 16,3 0-14-16,-1 3 8 0,5 4 0 16,1 2 0-16,1 1 0 0,-11 1 0 0,6 0 39 15,18 11-13-15,-16-4-7 0,-2 1-1 16,2 1 9-16,-7 1 4 0,1-1-5 0,-2 3 5 15,-3-6-8-15,-4 1 8 0,1-1-4 0,0-4-4 16,-2 2 5-16,0 0 5 0,0-2 1 16,-1-1-9-16,-1-1 0 0,0 0 12 15,-3 2-6-15,1-4-1 0,0 1-18 0,0-1 11 16,-1-2-10-16,1 0-6 0,0 0 0 0,2-2-4 16,0 0-3-16,-2 2-23 0,4-2 18 15,-2-1 6-15,0 7-7 0,11-17 9 0,1 8 0 16,1-1-5-16,5 3-2 0,-1-1 8 0,2 2 8 15,2 2 0-15,0 2-8 0,3 0 11 16,0 2 4-16,-15 0-2 0,9 0-2 0,-3 0 2 16,20 12 4-16,-20-5-9 0,-2 3-9 15,-6-3 11-15,0 0-5 0,-5 0-6 0,-2-1 8 16,0-6-19-16,0 7-22 0,0-7-27 16,-12 24 5-16,4-17-68 0,1 0-28 0,-1-4-46 15,1 0-47-15,0-1 24 0,7-2-181 0,0 0-115 16,-7 0 39-16,-2-11 31 0,7 7 36 0,4-3 49 15,7-10-9-15,3-2 41 0,1 2 10 0,3 1 2 16</inkml:trace>
  <inkml:trace contextRef="#ctx0" brushRef="#br0" timeOffset="13748.38">30147 2556 551 0,'2'3'366'0,"-1"-3"-43"16,-1 4-19-16,-1 1 1 0,1-2-38 0,-2 4 18 15,-2 7-21-15,4-1-12 0,0-13-25 16,0 12-16-16,-3 7-12 0,3-19-10 0,0 8-18 15,0-1-13-15,0 1-16 0,0 1-10 16,12 10 2-16,-8-12 2 0,1-4-18 0,0 1-5 16,1-4-19-16,1 0-3 0,1-2-7 0,2 2-16 15,17-10-14-15,-9-2-13 0,0 3-23 16,-1-2-22-16,-1-2-13 0,-4-1-6 0,1-2-8 16,-4 4-7-16,-3-2-3 0,-1 5-16 0,-5 1 8 15,0 8 5-15,0 0-26 0,0 0-11 0,-18-10 4 16,10 10-13-16,-15 2-10 0,11-2 0 0,-22 10 5 15,15-3-4-15,0 0-21 0,2-1-5 16,5 1-9-16,2-2-25 0,5-2-30 0,0 0 19 16,5 0-78-16,0-3-51 0,0 0-23 15,16 7-19-15,6-7-21 0,1 0 12 0,6 0 25 16,-13 0 15-16,11 0 9 0</inkml:trace>
  <inkml:trace contextRef="#ctx0" brushRef="#br0" timeOffset="14042.6">30561 2599 664 0,'11'-3'224'0,"-2"2"9"0,0-1-25 15,-2-1-1-15,-1 1-2 0,-3 1-22 0,-1-1 12 16,2-3-13-16,-1 3-6 0,-3 0-6 16,0-1-8-16,2 1-34 0,-4-3 15 0,-1 3-19 15,-2 0-1-15,1-1-7 0,-2 3-26 0,-1 0-8 16,-2 0 10-16,-7 4-11 0,-4 2 15 16,5 1 15-16,0 0-34 0,3 2 20 0,0 2-12 15,3 0-3-15,0 2-23 0,7-2-1 0,0-1-5 16,2 2-9-16,0-4 1 0,0-8 5 15,0 0-19-15,13 21 21 0,-4-14-8 0,1-4-4 16,0-1-13-16,-1-2 4 0,3 0-14 0,19-14-29 16,-13 7-6-16,0-5 4 0,0-1-78 15,-3-2-13-15,-1 1-25 0,-2-4-10 0,-2-2-23 16,2 1-24-16,-7-4-26 0,-1-1 1 0,0 0 17 16,-4 10-148-16,0-6-46 0,0-1-20 15,-15-20 18-15,5 19 18 0,-1 2 54 0,0 6 68 16,-3-1 113-16</inkml:trace>
  <inkml:trace contextRef="#ctx0" brushRef="#br0" timeOffset="14259.78">30605 2307 912 0,'-13'-8'143'0,"1"3"13"0,4-1-13 0,1 2 8 16,-1 0 0-16,2 2-12 0,2 0 4 0,2-1-9 16,-2 1-15-16,1 2 2 0,3 0 16 0,0 0-10 15,-2 5 30-15,2-3 17 0,6 15-20 16,1-5-16-16,3 0 51 0,-1 8-13 16,4 4 0-16,0-1 4 0,-2 0-13 0,3 1-19 15,-2 2-2-15,0-1-14 0,0-1-10 0,-1-2-23 16,-1 2 1-16,3-2-7 0,-4 3-12 15,2-6-22-15,0-1-27 0,-2-2-40 0,3-4-45 16,-3-1 4-16,1-6-78 0,7 0-36 0,-2-4-54 16,-7-1-55-16,6 0 24 0,22-13-254 15,-15 6 37-15,1-1 33 0,-2-6 44 0,-2-1 6 16,3 0 42-16,-6-1 2 0,2-3 28 0,4 2 24 16</inkml:trace>
  <inkml:trace contextRef="#ctx0" brushRef="#br0" timeOffset="14490.06">31112 2437 758 0,'0'-2'372'0,"2"2"-4"15,0 0-46-15,-2 3 53 0,4-1-29 0,-2 5-16 16,5 8-20-16,-2 0-24 0,2 2-39 0,-3 2-23 16,2-2-26-16,-1-2-15 0,2 1-22 0,-2 0-20 15,1-2-9-15,-2 0-14 0,-1-5-22 16,1-4-55-16,-2 3-36 0,0-4-4 0,4-1 0 15,0-2-141-15,-6-1-21 0,11 0-42 0,14-13-54 16,-12 4 22-16,5-2-256 0,-1-1 10 16,-2-2 39-16,-1-3 19 0,-1-3 30 15,-2-1 9-15,-1-3 26 0,-2 1 13 0,1 4 0 16</inkml:trace>
  <inkml:trace contextRef="#ctx0" brushRef="#br0" timeOffset="14680.79">31417 2334 340 0,'0'-3'447'16,"0"-1"-64"-16,2 1-47 0,-2 1-34 0,2 1-40 15,-2 2 71-15,2 5-5 0,5 5-4 16,0 3-28-16,0 1-8 0,-1 4-43 0,1 1-9 16,1 3-34-16,0-1-20 0,-3 4-21 15,3-6-11-15,-3 2-45 0,2-3-31 0,-3-1-58 16,-3-4-36-16,3 0 2 0,-2-2-142 16,0-2-52-16,0-3 20 0,-2-7-313 0,0 0 38 15,0 0 37-15,0 5-3 0,0-5 25 0,0 0 47 16,-13 9-16-16,9-9 75 0,-3 0 17 15,-11-1-6-15</inkml:trace>
  <inkml:trace contextRef="#ctx0" brushRef="#br0" timeOffset="15384.35">27353 3489 699 0,'1'2'339'0,"1"1"-30"0,-1 3 14 16,4 7-16-16,-4 2-41 0,4 5-9 0,0 3 3 16,-1 2-37-16,1 2-4 0,0-1-9 0,1 3-17 15,0-1-15-15,0 0-27 0,-1 0-6 0,1-5-18 16,-4 4-21-16,0-1-2 0,3-4-5 15,0-2-18-15,-4-8-9 0,3 5-31 0,-3-3-27 16,0-7-37-16,-1 1 5 0,1-3-95 16,-1-5-44-16,0 0-64 0,0 0 19 0,0 0-273 15,-6 2 0-15,3-3 23 0,-1-1 42 16,1 1 31-16,-1-2 16 0,-1 0 33 0,0 2-1 16,-1-2 46-16</inkml:trace>
  <inkml:trace contextRef="#ctx0" brushRef="#br0" timeOffset="15653.32">27259 3892 328 0,'-3'0'448'0,"1"0"-94"15,0-1-23-15,1 2-8 0,0-1-41 16,0 1 36-16,2 1 0 0,0 3-22 0,1-1-5 16,5 9-23-16,2 1-6 0,3 1-18 0,1 1-25 15,2 1-20-15,-1 0-3 0,2-1-17 16,-1 0-25-16,2 1-20 0,-2 0-6 0,0-3-7 15,-3-1-32-15,-4-2 5 0,5 1-23 16,-3-2-23-16,-4-2-28 0,0-4-42 0,0-1-34 16,-2-2-44-16,1 0 10 0,-5-1-125 0,0 0-33 15,24-14-45-15,-13-2 28 0,2 2-283 16,-2-1 65-16,0 0 11 0,0 0 29 0,-2 0 37 16,-1 0 32-16,0 0 19 0,0 3 15 15,0 0 49-15,-3 1-23 0</inkml:trace>
  <inkml:trace contextRef="#ctx0" brushRef="#br0" timeOffset="15898.55">27649 3842 452 0,'2'-5'453'0,"0"-1"-58"0,-2 2-56 15,0 0 18-15,1 1-23 0,0-1-17 16,0 0-40-16,-1 1-23 0,1 1-28 0,-1 0-18 16,0 3-2-16,1 2 2 0,-2 0-11 15,1 2-8-15,-4 9-15 0,0 4-14 0,2 0-7 16,-4 1-18-16,-2 1-19 0,1-1-9 0,0 2 0 15,-4 0-9-15,5-1-9 0,0 1-23 16,-1-4-32-16,1-1-29 0,-2-3-44 0,5-3-43 16,0-3 8-16,2-1-110 0,-1 0-35 0,-1-4-41 15,3 1 21-15,-2 0-315 0,0-2 41 16,0 0 41-16,0 2 14 0,-1-2 65 0,0 1 44 16,-1-1-12-16,2 2 46 0,-1-1 16 15,1 0-57-15</inkml:trace>
  <inkml:trace contextRef="#ctx0" brushRef="#br0" timeOffset="19990.22">30410 4705 534 0,'0'-14'284'16,"0"14"-28"-16,13 0-33 0,-13 0-13 0,0 0-11 15,0 0-22-15,0 0-3 0,0 0-13 0,0 0-19 16,0 0-19-16,0 0-13 0,0 0-9 16,0 0-1-16,0 0 11 0,-9 9 4 0,3 8-32 15,-3 0 36-15,4 5-19 0,-1 0-1 0,1 5 8 16,1 1-22-16,4-13-10 0,0 7-7 15,0 3-10-15,0 0-6 0,0 0-5 0,0-1 9 16,17 19-16-16,-13-26-4 0,4 0 22 0,-1-5-10 16,-1-4 3-16,1-1-17 0,0-3 15 15,-7-4-14-15,9 0 9 0,2 0-32 0,18-14 0 16,-13 4-32-16,-1-2-20 0,-1-2 19 16,-1 2-2-16,-6-3-14 0,1 3 14 0,0-2 2 15,-5 6-16-15,-1-1-3 0,-2 9 12 0,0-7-14 16,0 7-12-16,-11-13-8 0,6 10-12 15,-2 2 11-15,0 1-3 0,-13 3-15 0,11-3-18 16,-20 11-15-16,18-9-13 0,1 4-39 16,-1 2 14-16,3-4-161 0,1 0-103 0,5 0 33 15,-1-1 27-15,6-1 29 0,-3-3 30 0,2 2-18 16</inkml:trace>
  <inkml:trace contextRef="#ctx0" brushRef="#br0" timeOffset="20254.61">30621 4805 805 0,'1'0'288'16,"1"2"-5"-16,-2 2-31 0,4 1 2 0,5 5-24 15,1 2-7-15,0 0-37 0,1-2 4 16,1 2-15-16,-1 0-21 0,-2 0-9 0,0 1-35 15,-2-6 3-15,0 4-13 0,1-1-21 0,-1-2-18 16,-2-4-36-16,-3 1-54 0,1-2-12 0,-1-1-45 16,0-1-38-16,-2-1 12 0,0 0-213 15,0 0-110-15,0 0 43 0,0 0 43 0,9-10 1 16,-8 6 30-16,-1 0 0 0,0-1 8 16</inkml:trace>
  <inkml:trace contextRef="#ctx0" brushRef="#br0" timeOffset="20473.77">30772 4816 348 0,'-2'-4'340'0,"0"1"-23"0,-1 0-51 16,1 1-4-16,-1-1-24 0,-1 5 1 0,0-1-22 15,0 0-9-15,-8 7-29 0,0 3 8 16,2 1-25-16,-2 2-9 0,1 1-14 0,-2 2-26 16,3 0-9-16,-1 3-5 0,0-2-9 15,2 0-16-15,0 1-6 0,7-2-9 0,-7-1-46 16,2-1-37-16,2-3-34 0,-1-5-15 0,4-2-42 15,2 1-37-15,0-6 12 0,0 0-195 16,0 0-92-16,11 5 20 0,-4-7 33 0,-2 0 15 16,10-5 47-16,3-3 2 0,-1-2 14 15</inkml:trace>
  <inkml:trace contextRef="#ctx0" brushRef="#br0" timeOffset="20844.61">30970 4726 516 0,'2'-2'326'16,"0"-1"-36"-16,-2 2-32 0,0-2-34 16,0 1-6-16,0 0-48 0,2 1-6 0,-2 1-11 15,0-1 16-15,3 2-5 0,-3 2-16 0,0-1-6 16,2 1-6-16,-2 2-16 0,0 2 27 0,0-2-11 15,2 14-14-15,-2-6-20 0,7 4 19 16,-7-11-27-16,0 5 7 0,0 2-31 16,0 2 9-16,0-3-2 0,0 0-18 0,0-2 1 15,0-1-8-15,0-1-16 0,0-1 2 0,9 7 11 16,-7-8-21-16,-2 1-14 0,4-3-5 16,-2 1-4-16,-2 1 0 0,3 1-51 0,0-3-15 15,-3 1-18-15,2 0-1 0,0-2-16 0,0-1-19 16,-2 0-24-16,0-2-3 0,2 0-43 15,1 1 17-15,-1-4-107 0,-2 1-78 0,2 1-60 16,-2 0 9-16,0-2 42 0,0 2-6 0,0 0 54 16,0-1 16-16,-2 1-20 0</inkml:trace>
  <inkml:trace contextRef="#ctx0" brushRef="#br0" timeOffset="21824.72">26301 4203 249 0,'0'0'364'15,"0"0"-62"-15,14 0-22 0,-14 0-35 0,0-14-13 16,0 14-32-16,0 0-15 0,0 0 16 15,0 0-26-15,0 0-28 0,0 0 4 0,0 0-21 16,-17 6 4-16,8 8-3 0,3 2-23 0,-3 5-11 16,-1 0 35-16,1 4 7 0,1 1-15 15,0 1-7-15,1-4-6 0,1 8-6 0,1-1-18 16,1-1-12-16,2-2 9 0,1 0-23 16,1-1 7-16,0-14-4 0,0 3-3 0,12 16-20 15,-5-16 0-15,1-2-7 0,0-6 3 0,-2-3-4 16,1-2 12-16,2-1-16 0,-9-1-2 15,8 0 7-15,14-13-30 0,-8 4 8 0,-4 0-18 16,1-5 8-16,-5 5-10 0,2-3-25 0,-6 3 23 16,1-1-18-16,-2 2 9 0,-1 8-11 15,0-7 16-15,0 7 2 0,0-5-26 16,-15-4-21-16,12 8-4 0,-5 2-11 0,1-1-8 16,-10 2-14-16,8-2 8 0,-10 8-18 0,8-4-16 15,2-1-10-15,-4 1-20 0,5-1-25 16,4-2 16-16,2 0-109 0,0-1-87 0,5 0-76 15,0-1 41-15,1 0 37 0,3-1 1 16,7-2 61-16,5-4-25 0</inkml:trace>
  <inkml:trace contextRef="#ctx0" brushRef="#br0" timeOffset="22106.42">26513 4409 970 0,'0'-2'300'0,"0"1"-48"0,2 0-16 16,-2 1-1-16,3 0-24 0,1 2-25 15,-1 0 44-15,9 7-2 0,-1 2-13 0,0 1-17 16,2 1-5-16,-1 0-11 0,-1 2-29 0,2 1-26 16,-4-2 3-16,2-1-8 0,1 0-14 0,-2-1-19 15,0 0-9-15,-3-4-11 0,3-3-14 16,-6 0-44-16,0-1-1 0,-1 0-39 0,0-2-76 15,-1-2-32-15,-2 0-64 0,0 0 17 16,3-6-193-16,-2 1-82 0,1-2 21 0,-1 2 28 16,2-12 22-16,-3 9 26 0,0-4 32 0,0-3 9 15,5-13 15-15</inkml:trace>
  <inkml:trace contextRef="#ctx0" brushRef="#br0" timeOffset="22336.45">26707 4388 379 0,'-1'-5'352'0,"0"1"-35"0,0 0-2 15,-1 2-38-15,2-3-10 0,-1 4-25 0,-1-2-43 16,-1 2-9-16,2 0-21 0,-1 1 36 16,-3 2-3-16,2 2-24 0,-6 9-26 0,-6 1 8 15,3 3-13-15,-2 0-33 0,0 3-4 16,1-1-8-16,-2 0-15 0,0 3-5 0,0-2-4 16,3-1-10-16,-1-3-14 0,2-3-30 15,2 0-1-15,1 0-78 0,2-5-17 0,1-3-30 16,5-4-66-16,-1 0-71 0,3-3 23 15,2-1-254-15,1 1 12 0,10-3 57 0,1-5 17 16,3-1 8-16,0 1 48 0,4-1-9 16,1 0 35-16</inkml:trace>
  <inkml:trace contextRef="#ctx0" brushRef="#br0" timeOffset="23012.09">27063 4421 771 0,'-3'-4'285'0,"1"3"-27"16,0-2-18-16,0-2 1 0,0 2-14 0,-1-2-7 15,3 3-14-15,-2-1-23 0,0-1-21 16,1 1 17-16,-1-1 6 0,1 2-22 15,1-1-16-15,-1 0-34 0,2 2 12 0,0-1-32 16,-1 2-9-16,0 0-4 0,13-2-8 0,-7 2-8 16,10 4-23-16,-6 1 21 0,0 1 0 15,3 4-1-15,-1 1-36 0,0 4 21 0,-1-3-11 16,-1 3-3-16,-4 0 2 0,-1 1-4 16,-1-7-11-16,-4 2 17 0,0-11-12 0,0 9-2 15,-11 12 6-15,3-9-34 0,-2-4-10 16,2 0 11-16,2-3 0 0,-1-1 1 0,2-1-65 15,0-2-15-15,1 0 2 0,2-1-25 0,2 0-7 16,0 0-12-16,0 0 8 0,-3-7 1 16,3 2-8-16,2 1 15 0,1-2-5 0,6-3 5 15,1-3 16-15,1 0 0 0,-2-3 10 16,1 1-2-16,5 0-1 0,0 0 13 0,-2 0 11 16,0 0 14-16,1 3 6 0,-4-2 18 0,1 3 4 15,-2-2 16-15,-3 4 9 0,0 1 24 16,-1 1-6-16,-3 0 21 0,2 2-6 0,-3 1 2 15,2-1 18-15,-1 2-10 0,-2-2 10 0,0 3 18 16,0-2 5-16,0 3-8 0,0 0 0 16,0 0-3-16,0 0 2 0,0 0 1 0,-11-6-22 15,8 7 26-15,0 3 8 0,1-2-8 0,-1 4 9 16,-6 6 18-16,3 2-5 0,2 0 10 16,-1 1 1-16,1 2 6 0,3 0-11 0,0 0-15 15,1-2 8-15,0-9-11 0,0 4-13 16,0 3-2-16,15 13-8 0,-10-16-7 0,-1-3-4 15,3-2-4-15,-3-1-13 0,5-2-37 0,-2-2-37 16,1 0 6-16,0 0-91 0,6 0-39 0,16-14-22 16,-15 6-47-16,2 2 22 0,-3-3-181 15,0 2-85-15,-1 1 26 0,1-1 18 0,-1 2 36 16,2-1 21-16,0 0 42 0,2 1 15 0,0 1-3 16,3-3 21-16</inkml:trace>
  <inkml:trace contextRef="#ctx0" brushRef="#br0" timeOffset="23664.4">27771 4364 337 0,'-1'-1'379'0,"1"1"-52"15,-2 0-37-15,1 2-15 0,0 0 13 0,1 2-36 16,-1 0-32-16,1 2-23 0,0 1 58 0,1-2-15 15,-1 2-20-15,1 1-23 0,-1-8-17 16,0 6-20-16,0 2-14 0,0-1-17 0,0-2-17 16,0-5-13-16,0 8 10 0,0-1-15 0,0-7-3 15,0 8-16-15,0-8 1 0,0 6-14 16,0-6-6-16,0 0-3 0,-10 8-10 0,8-10-17 16,0 0-32-16,0-2 0 0,0-2 7 15,2-1-8-15,-1 0-17 0,2 2-9 0,-1-1-3 16,2 0 17-16,-2 6-16 0,0 0 22 0,13-23 15 15,-2 12-20-15,0 3 23 0,3 0-14 0,-4 6 12 16,3 1-14-16,-3 1 29 0,-10 0-6 16,14 0-1-16,19 10 10 0,-14-5 15 0,0 1-2 15,-3 2-4-15,-1 0-1 0,-7-1 7 16,1-3 2-16,-3 0-13 0,1 1 0 0,-3-1 3 16,-1-2 1-16,0 1-9 0,-2-1-2 0,0 0 9 15,-1 1-10-15,0-3 1 0,0 0-8 0,0 0 9 16,-9 0-15-16,6 0 14 0,-1-3-10 0,-1 1 4 15,0-1 1-15,1-1 2 0,0 0-7 16,1-1-4-16,0 1-8 0,0 0 7 0,2 0-2 16,0-1-6-16,0 2 0 0,3-2 9 15,-2 5-16-15,0 0 7 0,17-20 5 0,-5 8-5 16,1 6 1-16,3-1 3 0,-2 2 2 0,6 2-10 16,-2 2 7-16,1 0 13 0,-10 1 1 0,5 0-3 15,16 10 4-15,-15-1-5 0,-1-2 4 16,-2 3-4-16,-3 0 2 0,-4-1 5 15,0-2-1-15,-3 2-4 0,-2-3 7 0,0-6-9 16,0 7-2-16,0-7-14 0,0 8-14 0,-12 5-2 16,8-9-17-16,-1-2-40 0,1 2 9 15,-1-1-93-15,0-3-42 0,0 0-13 0,1 0-58 16,0-2 29-16,1-2-167 0,2 0-62 0,2-1 34 16,8-9 34-16,5 1 37 0,2-1 27 15,3 1 24-15,0 2 6 0,1-4 2 0,1 7 37 16</inkml:trace>
  <inkml:trace contextRef="#ctx0" brushRef="#br0" timeOffset="23968.68">28327 4330 534 0,'-1'0'326'0,"-1"2"-29"15,-1-1-19-15,0 3-3 0,-9 2 14 0,5 1-35 16,4 0-32-16,-2 0 41 0,2 0-3 16,1-1-37-16,-1 1-11 0,2-2 5 0,0 2-25 15,1 0-15-15,0-7 3 0,0 0-23 0,0 7-7 16,0-7-16-16,13 15-6 0,-9-13-24 15,11 5-1-15,-2-7-11 0,-5 0-11 0,5 0-11 16,17-10-9-16,-14 3-20 0,0-1-10 16,-2-1-31-16,0-3-18 0,-1 1-6 0,-1 0-13 15,0 0-29-15,-6 2-3 0,0 1 15 16,-2 1 3-16,-2 1 9 0,-2 6 5 0,0 0-43 16,0 0-9-16,0 0 1 0,-12-12-13 0,8 12-10 15,-1 0 5-15,-3 0-12 0,-9 3 1 0,10-3-14 16,-3 0-9-16,-10 9-15 0,12-6-33 15,1-1-3-15,1 1 18 0,2-1-171 0,2-1-75 16,2 1 8-16,2-1 41 0,2-1 14 0,5 0 24 16,16 3 34-16,-10-3 3 0</inkml:trace>
  <inkml:trace contextRef="#ctx0" brushRef="#br0" timeOffset="24273.36">28745 4325 254 0,'7'-1'272'0,"-1"-2"-35"0,-1 1-30 16,1 0-17-16,-3-2-16 0,0 2-20 0,-1 0 4 15,-1-1-9-15,0 0-4 0,-1-1-1 16,-3 1-1-16,1 0-2 0,-1 1-23 0,-2 0-8 16,0 0 18-16,-2-1-8 0,-6-1 2 0,-1 4 8 15,14 0-18-15,-14 0-10 0,-15 12-4 16,12-5 7-16,1 3-11 0,2 0-13 0,2 1-8 16,2 1 32-16,1 0-7 0,3-3 0 15,4 2-18-15,0-3 7 0,2-1-9 0,0-7-4 16,0 0-13-16,11 16 1 0,-3-14 4 15,-2-1-29-15,1-1 1 0,14-1 2 0,-12 1-42 16,23-9 1-16,-13 2-53 0,0-3-21 0,-2 0-26 16,1-2-5-16,-4-5-36 0,-3 2-20 15,1-2-43-15,0-1 19 0,-3 0-103 0,-2-6-50 16,-2 5-88-16,0-3 24 0,-4 2 13 16,-1 11 22-16,0-5 26 0,0-3 30 0,-13-14 88 15</inkml:trace>
  <inkml:trace contextRef="#ctx0" brushRef="#br0" timeOffset="24501.75">28799 4076 509 0,'-11'-10'213'0,"1"-2"-1"0,-2 0 0 0,0 5-8 15,3 0 10-15,4 2-12 0,1 2-11 0,-1 0-13 16,3-1-10-16,0 4-12 0,0 0-8 16,2 0 0-16,0 0-16 0,0 0 31 0,-1 12-16 15,5 2-18-15,2 3 46 0,1 1-9 0,2 1 6 16,1 2 7-16,0 2-16 0,3-1-10 16,-1 2-23-16,0-2-13 0,1-1 1 0,-2 0-12 15,-3-1-14-15,3-3-17 0,-1 2 3 0,-1-5-9 16,0-1-13-16,0-1-37 0,-5-4-34 15,2-2-7-15,-2-2-32 0,-2-1 5 0,2-2-134 16,-1-1-39-16,-3 0-43 0,0 0 26 16,0 0-249-16,7 0 5 0,4-12 23 0,-7 9 47 15,0-1 40-15,0 1 25 0,8-7 24 16,-1-2 19-16,0 5 15 0,5-1-45 0</inkml:trace>
  <inkml:trace contextRef="#ctx0" brushRef="#br0" timeOffset="24755.36">29125 4146 357 0,'-1'-3'414'0,"2"3"-63"16,-1 0-27-16,0 0-33 0,0 2-2 0,2 1-38 16,-2-1 23-16,1 4 1 0,0 0-32 15,1 0-3-15,1 9-38 0,-1 1-14 0,1-2-22 16,0 2-24-16,-2-3-1 0,3 2-24 0,0-5-9 15,-1 0-10-15,-1-3-43 0,0 0-28 16,1-2-4-16,0-1-103 0,1-1-20 0,0-2-62 16,-1-1-45-16,-3 0 17 0,0 0-206 0,25-12-60 15,-16 8 33-15,-2-3 12 0,5-3 22 16,-3-1 44-16,0-2 12 0,1-2 24 0,-1-1 8 16</inkml:trace>
  <inkml:trace contextRef="#ctx0" brushRef="#br0" timeOffset="24966.18">29313 4082 491 0,'0'-4'438'0,"0"1"-77"16,0 3-15-16,0 0-46 0,0 1 34 0,0 3-20 16,3 1-9-16,-3 2-5 0,3 8-24 15,2 2-25-15,0 0-19 0,1 1-35 16,0-2-11-16,0 2-23 0,1 0-21 0,-2-2-8 16,1 0-16-16,-1-4-56 0,-2-3-33 15,-1-1-41-15,0-2 1 0,0 0-126 0,0-2-38 16,-2-1-67-16,0-1 26 0,0 1 19 0,0-3 18 15,0 0-312-15,0 0 51 0,0 0 21 16,0 0 29-16,0 0 27 0,-11 11 22 0,6-10 23 16,3 0-8-16,0 1 41 0</inkml:trace>
  <inkml:trace contextRef="#ctx0" brushRef="#br0" timeOffset="26259.15">31440 4736 386 0,'0'0'410'0,"0"0"-60"0,0 0-11 16,0 0-19-16,0 0-41 0,0 0-6 15,0 0 1-15,0 0-17 0,0 0-15 16,13 0-31-16,-13-13-23 0,36-3-14 15,-18 14-24-15,-1-1-15 0,2-3-24 0,1 1-37 0,-5 2-13 16,4 1-6-16,-8 0-109 0,-2 1-38 16,-2 0-30-16,-7 1-34 0,0 0-39 0,0 0 16 15,6 0-295-15,1 9 36 0,-7-5 22 0,-2-1 44 16,0 1-1-16,-5 8 43 0,0-4 31 16,-4 4-25-16</inkml:trace>
  <inkml:trace contextRef="#ctx0" brushRef="#br0" timeOffset="26446.91">31498 4834 645 0,'-2'4'378'0,"-1"-3"-31"0,3 3-45 0,0-1-38 15,-2-1-33-15,4 0 46 0,1 1-32 16,1-1-38-16,-1-2-32 0,3 0-1 0,0 2-3 16,1-1-42-16,1-1-15 0,0 0-76 15,1 0-60-15,5 0-42 0,1 0-60 0,21-10 12 16,-15 3-328-16,-3-1 31 0,4 0 19 0,-2 0 30 15,1 0 3-15,-2-2 33 0,2 2 25 0,1-3-4 16</inkml:trace>
  <inkml:trace contextRef="#ctx0" brushRef="#br0" timeOffset="26826.59">31923 4495 507 0,'0'-8'424'0,"-2"1"-52"16,2 1-37-16,0 1-44 0,0 2-39 0,-3 0-25 16,3 3-37-16,-3-2-17 0,3 4-20 15,-2 2 51-15,2 3-12 0,-4 11 1 0,4 1-18 16,0-9-5-16,0 10-4 0,0 1-4 16,0 1-6-16,0 0-22 0,0 2 0 0,0-1-10 15,9 24-13-15,-2-25-11 0,0-1-12 0,1-1-7 16,-1-1-14-16,2-4 3 0,2 0-11 15,-2-3 3-15,1-7-11 0,1 4-12 0,-1-6 2 16,0 0-11-16,-1-3-24 0,-9 0-18 0,8 0-15 16,15-12-20-16,-12 4 5 0,1-4-10 15,-1 1-2-15,-3 0-19 0,-4 3 5 0,0-1 7 16,-2 0 6-16,-2 3-33 0,0 6 14 0,0 0-11 16,0-9-5-16,0 9-28 0,-16-12 0 15,9 11-14-15,-1 1-8 0,-10 1-41 0,9-1-29 16,-5 0 20-16,-20 13-245 0,14-5-32 0,0 0 51 15,2-1 12-15,0 3 43 0,0-1 46 16,-3 3 6-16,2 0-14 0</inkml:trace>
  <inkml:trace contextRef="#ctx0" brushRef="#br0" timeOffset="27448.68">30586 5257 532 0,'-3'0'235'0,"0"-3"-29"0,1 3 1 0,2-2-6 15,-2 1-3-15,0 1-2 0,0 0 16 16,-1 1-15-16,1 1-6 0,0 1 1 0,-2 1-21 15,-3 9 36-15,-2-1 3 0,2 4-9 0,1-1 6 16,-1 3-17-16,2 1-10 0,-2 0-8 16,-2 1-16-16,3 3-14 0,2-1-4 0,-2 1-5 15,2 0-16-15,2-2-3 0,2 2-20 0,0 0 0 16,0-14-8-16,0 5-12 0,0 0-11 16,0 1-12-16,0-6 8 0,14 10-17 0,-8-14 2 15,1-2-7-15,-3-4-2 0,3 0 8 16,0 1-17-16,15-9-16 0,-6 1-2 0,-3-2-4 15,-1-2-14-15,-3 0-11 0,0 0-10 0,-2-1-3 16,-4 2 3-16,-1 3-16 0,-1 1 10 16,-1 0-3-16,0 7 6 0,0 0-3 0,0 0 0 15,0-7-13-15,-16-1 12 0,12 11-24 0,-2-1 7 16,-11 8-23-16,5-1-34 0,3-4-19 16,1 0-15-16,4 0-24 0,-1 0-6 0,1-2-49 15,2 0-10-15,2-3 22 0,0 0-185 16,0 0-45-16,11 6 31 0,-4-7 27 0,13-1 27 15,-9 2 45-15,24-12 9 0,-12 5 31 0,2 0-26 16</inkml:trace>
  <inkml:trace contextRef="#ctx0" brushRef="#br0" timeOffset="27696.16">30794 5425 440 0,'0'-1'390'0,"0"-2"-60"0,-2 2-18 16,2 0-36-16,0-1-19 0,0 1-25 0,0 1-10 15,0 1-26-15,0 1 50 0,2 0-18 16,-2 2-15-16,5 0 4 0,2 9-18 0,1 0-25 16,3 2-17-16,1-4-11 0,1 2-13 15,-1-1-9-15,-1 0-23 0,-2-1-3 0,0 0-10 16,2-3-18-16,-4-2-33 0,-3 1-44 0,4-1 2 16,-4-2-76-16,0-4-47 0,-4 0-58 15,0 0-25-15,0 0 20 0,7 0-188 0,-7 0-79 16,11-12 11-16,-8 7 29 0,-3-2 21 0,0 2 29 15,0-3 8-15,-3 2 50 0,3-3-1 16,0-1 8-16</inkml:trace>
  <inkml:trace contextRef="#ctx0" brushRef="#br0" timeOffset="27878.18">30947 5446 610 0,'0'0'361'16,"-11"-14"-51"-16,11 11-12 0,-2 2-32 0,2-1-7 16,-3 0-19-16,1 3-28 0,-2 0 23 15,0 2-12-15,-8 4-11 0,-1 7-34 0,-3-1-5 16,1 3-41-16,-2 1 6 0,2 0-17 0,-1 0-17 15,1 0-42-15,0 2-7 0,2-3-73 16,2 0-38-16,2-6-23 0,2-1-32 0,5-6-44 16,0-1 15-16,2-4-194 0,5 0-95 15,1 0 9-15,14-7 32 0,5 0 6 0,3 0 66 16,0-2 8-16,1 0 11 0,2-2 32 16</inkml:trace>
  <inkml:trace contextRef="#ctx0" brushRef="#br0" timeOffset="28324.4">31151 5421 874 0,'-2'0'364'0,"-2"-2"-15"0,2-1-45 16,0 1 16-16,-3 0-40 0,5-1-7 0,-2 0-22 16,0 0-17-16,-1-1-24 0,6 0-19 15,-3 0-8-15,2 0-31 0,-2 1-10 0,4 0-17 16,-1 0-10-16,1 2-12 0,2-1-11 0,1 2-19 15,0 0 2-15,7 5-6 0,2 0-9 16,-3 2-6-16,-2 0-10 0,0 1-7 0,-2 4 3 16,-2 0 3-16,-5-2-10 0,0-1 2 0,-2-9-6 15,0 9-1-15,0-1-2 0,0-1 0 16,-13 14-10-16,6-10-6 0,1-3 17 0,-6 1-6 16,1-2-18-16,-5-2 1 0,3 2-3 0,2-2 0 15,1 0-3-15,2-3-1 0,1 1 16 16,3-1-4-16,-1 1 2 0,2-3-6 0,1 2 2 15,0-1-9-15,0 1 6 0,0-1 0 0,2 1-3 16,-2-1 3-16,2-1 18 0,0 0 1 16,0 0-4-16,0 0 11 0,13 7 2 0,3-1-12 15,-5-5-2-15,0 0-7 0,0-1 8 16,0 0-9-16,3 0-16 0,4 0-25 0,19-13-37 16,-16 9-17-16,4-2 10 0,0 0-109 0,-4-2-61 15,-2 0-52-15,6-1 29 0,-2 2-272 16,-6-2 54-16,-1 0 48 0,-1 1 24 0,-5-1 34 15,3 1 13-15,-6 0 30 0,2 4 21 0,-2-2 53 16,0 1-39-16</inkml:trace>
  <inkml:trace contextRef="#ctx0" brushRef="#br0" timeOffset="28556.6">31551 5409 558 0,'-2'-2'458'0,"2"2"2"15,0-1-45-15,0-1-35 0,0 2-19 16,0-2-39-16,2 1-38 0,0 1-19 0,2-2-32 16,2 2-8-16,9-4-27 0,4-1-31 0,-2 2-7 15,4-2-23-15,-5 2-37 0,1 2-44 16,-3-2-45-16,-1 3-2 0,-2-2-117 0,-1 1-41 16,-1 0-39-16,-1 0-55 0,9 1 23 15,-17 0-270-15,10 0 19 0,-2 0 43 0,-8 0 42 16,6 0 24-16,-6 0 23 0,0 0 24 0,11 5-5 15,-13-2 17-15</inkml:trace>
  <inkml:trace contextRef="#ctx0" brushRef="#br0" timeOffset="28770.51">31572 5489 290 0,'-2'5'386'0,"2"-3"-11"15,-2 1 13-15,2 0-56 0,2-1-45 0,0 1 61 16,2-1-25-16,1 0-37 0,11 3-9 0,-5-2-46 15,3-2-13-15,5 1-23 0,0-2-28 16,1 0-25-16,-9 0-19 0,2 0-34 0,3 0-54 16,3 0-5-16,19-9-108 0,-21 5-60 15,-1-2-74-15,1-1 19 0,-2 3-261 0,-4 0-33 16,5 0 73-16,-5 1 33 0,5-3 5 0,1 3 40 16,2-3 19-16,1 3 7 0,-2-3 37 0</inkml:trace>
  <inkml:trace contextRef="#ctx0" brushRef="#br0" timeOffset="29020.49">32093 5350 1098 0,'-2'-1'357'16,"2"0"35"-16,0 2-28 0,0 0-19 15,-2 3-20-15,2 2-36 0,4 9-12 0,-2 0-14 16,-2-6-14-16,0 4-16 0,0 4-30 0,8 19-36 15,-6-17-8-15,2-2-12 0,-1 3-14 16,-1-7-35-16,-2-2-30 0,2-3-68 0,0-2-55 16,0-1 5-16,2-2-135 0,-1-2-67 0,1-2 25 15,1 1-291-15,0-1 22 0,-5 1 49 16,15-12 33-16,-6 3 28 0,0-5 23 0,-2 1 32 16,1-2 15-16,2-2 31 0,-1 1-8 15</inkml:trace>
  <inkml:trace contextRef="#ctx0" brushRef="#br0" timeOffset="29463.87">32235 5373 972 0,'-2'-3'393'0,"0"0"57"0,0 0-30 16,-1 0-37-16,3-1-30 0,-2 0-17 0,2 0-31 16,0-1-36-16,2 0-35 0,7-6-24 0,12-2-28 15,-6 1-5-15,3 6-30 0,2 2-14 16,0 0-16-16,1 3-13 0,-10 1 2 0,2 0-14 15,19 14-5-15,-14-9-17 0,-4 5-1 0,-4 2-5 16,-7 0-13-16,3 1-16 0,-4-3 6 16,-2-1 5-16,0 0-18 0,-10 16-9 0,1-12-2 15,-3-1 8-15,1 0-13 0,-5-2 8 16,3 3-20-16,-4-3 9 0,2 0-4 0,-1-2-15 16,5-4 14-16,-2 3-4 0,1-3 0 0,4-1 3 15,1-3 4-15,3 3-16 0,-2-1-2 0,2-1 17 16,0 0 0-16,3 0-1 0,-3-1-12 15,4 2 12-15,0-2-2 0,0 0 15 16,4-1-11-16,1 1-14 0,-1-1 16 0,13 0-11 16,3-3 0-16,-11 4 14 0,22-6-19 0,-6 3 16 15,-5 3-6-15,9 0 8 0,36-9-8 16,-31 6 4-16,0-1-9 0,-9 0-9 0,-14 4-16 16,2 0-34-16,1 0-8 0,-3 0-26 0,-1 0-24 15,-2 0 11-15,1 0-52 0,-9 0-45 16,0 0-31-16,9-8-24 0,-13 8 25 0,-3 0-226 15,-4-2-49-15,-3 2 42 0,1 0 52 0,-3-5 3 16,-2 3 42-16,4-1 24 0,1 1 38 16,-5-1 22-16,1 1-23 0</inkml:trace>
  <inkml:trace contextRef="#ctx0" brushRef="#br0" timeOffset="30513.1">31151 5823 961 0,'0'0'387'0,"0"0"-55"0,0 0-44 15,-15 0 33-15,15 0-12 0,0 0-44 0,0 0-22 16,0 0-11-16,0 0-26 0,0 0-31 0,0 0-3 16,0 0-26-16,0 0 0 0,0 0-7 15,7 15 1-15,11-20-9 0,0 0-4 0,6 2-15 16,-5-1-7-16,0 0-7 0,-2 0-13 0,-6 2-22 15,7 0-4-15,-5-1-10 0,3-1 7 16,-16 4-8-16,9 0 1 0,-1 0-19 0,-1 0 2 16,-7 0-22-16,8 0 3 0,-8 0-5 15,0 0-8-15,8 0 14 0,-8 0-4 0,0 0-9 16,7 7 3-16,-9-5 1 0,-1 0 3 0,-1 1-3 16,-10 4-2-16,1-1 2 0,0 2-5 0,-5-3 12 15,3 3-8-15,-2-2-10 0,-3-2 4 16,2 0 6-16,0 1 0 0,-1-3-10 0,4 1 6 15,-3 1 10-15,5-2-9 0,2 1-3 0,1-2 6 16,0 1-10-16,1-2 5 0,3 2-1 16,2-2-4-16,0 3 1 0,4-3 8 15,0 0-2-15,0 0-8 0,0 0 12 0,0 0-2 16,-11 2 3-16,15-1-2 0,0-2 5 0,1 1-3 16,1 0-3-16,13-2-2 0,-8 2-7 0,5 0 6 15,2 0 7-15,22-8-8 0,-19 5 7 0,-1 1-8 16,0-1-4-16,-1-2 5 0,2 4-20 15,-9-1-16-15,-3 1-19 0,-1-1 3 0,-1 2-24 16,-7 0 7-16,0 0-63 0,0 0-11 16,7 0-34-16,-7 0-30 0,7 5-75 0,-11-5 27 15,1 2-256-15,-2-2 40 0,-2 1 37 0,1-1 19 16,-3-1 40-16,0 1 21 0,-2 0 35 0,-6 0 36 16,-18 13 2-16</inkml:trace>
  <inkml:trace contextRef="#ctx0" brushRef="#br0" timeOffset="31032.66">31484 6532 610 0,'-2'0'327'0,"0"0"-28"0,0 0-35 15,0 0-7-15,1 2-11 0,-1 1-17 16,-2 1-4-16,2 0-26 0,2 2 23 0,-2 1-25 15,0 10-1-15,0 0-27 0,2-9-19 0,0 5-26 16,0 1-2-16,0 2-4 0,0-2-18 0,0-1-6 16,0 1-23-16,14 12-35 0,-11-18-2 15,-3-1-105-15,4-2-41 0,-2-2-55 16,2-1 15-16,-1 0-266 0,2-2-37 0,-1-2 54 16,-1 2 21-16,1-2 31 0,2-1 21 0,-6 3 29 15,7-5 38-15,-3 3 14 0</inkml:trace>
  <inkml:trace contextRef="#ctx0" brushRef="#br0" timeOffset="31498.01">31592 6633 957 0,'0'-5'387'0,"0"1"-37"0,2-1-47 0,-2 1-14 16,1 0-40-16,1 0-10 0,-2-1-31 15,2-2-12-15,4-5-19 0,3-3-25 0,1 3 2 16,1 2-24-16,1 5-14 0,-2-2 1 0,3 2-15 15,-3 3-21-15,-1 0-1 0,0 1 6 16,-9 1-21-16,11 0-1 0,9 13-6 0,-6-3 1 16,-3 2-11-16,-2 0-8 0,0 0-5 0,-4 4 2 15,-1-1-3-15,0-3 0 0,-4 0-5 16,2-2-1-16,-2-10 6 0,0 9-5 0,0 2-12 16,-17 16 11-16,9-15-10 0,-4-1-8 0,3-1 8 15,-3-2-24-15,-1-1 12 0,-1 0 7 16,5 0-7-16,1-4-13 0,1 1 17 0,0-2-2 15,2-1 1-15,-1 1 6 0,3-1-4 0,-1 0-6 16,0 2 1-16,2-3-17 0,-2 0 10 16,2 3 14-16,2-3 2 0,-2 0 10 0,2 1-10 15,0 0 4-15,0-1-5 0,0 0 0 0,0 0-4 16,8 0 12-16,-4 2-5 0,2-3 0 16,-1 1 3-16,15 0-4 0,-13 0-6 0,2 0 1 15,5 0-11-15,1 0 13 0,1 0-8 0,-3 0-6 16,1 0-1-16,-3 0-31 0,4 0-26 15,-1 0-18-15,-1 0 7 0,-3 0-77 0,-1 0-30 16,-3 0-28-16,-6 0-49 0,7 0 25 0,7-12-227 16,-10 10-14-16,2-1 33 0,3-6 33 15,3 5 16-15,-5-1 11 0,7-6 45 0,-3 4 47 16,2-1-9-16,1-1-2 0</inkml:trace>
  <inkml:trace contextRef="#ctx0" brushRef="#br0" timeOffset="32106.55">32017 6617 342 0,'0'-3'446'0,"-2"0"-96"0,2 3-27 16,-2-1-18-16,2 2-19 0,0 1-29 0,0 1-29 16,0 0 45-16,2 2-19 0,0 1-8 0,0 0-17 15,1 8-20-15,1-2-26 0,2 2-11 16,-3-4-24-16,-1-1-4 0,0-2-21 0,-2-1-7 15,3-1-13-15,-1-1-9 0,-2 0 3 0,0-1-18 16,0 0-1-16,0-2-7 0,0-1-15 16,0 0-6-16,-5 0 9 0,5-3-14 0,-2 2-8 15,0-3-9-15,-1-1-21 0,3-1-16 0,-2-1-1 16,2-9 0-16,0 9-2 0,0-1-1 0,0-1-10 16,0-3 13-16,14-9-7 0,-9 14 5 0,1 2-4 15,0 1 10-15,-1 2-1 0,2 0 11 16,-2 2-6-16,-5 0 14 0,10 0-8 0,14 15 18 15,-14-11-2-15,-1 7-4 0,5-1 16 16,-3 0-12-16,-1-2-5 0,-4-1 2 0,-1 0 8 16,-1-4-4-16,-2 2-1 0,0 0-7 0,0-3 14 15,0 1 13-15,0-2-4 0,-2 1-4 16,0-2-4-16,0 0-2 0,-4 1-4 0,4-2-1 16,-4 1-5-16,2-3-9 0,-1 0 9 15,1 1-7-15,-2-2 2 0,2-2-9 0,0 1-6 16,2 1 2-16,0-1-8 0,0 0 9 0,0 0-7 15,0 0-6-15,0 5-3 0,0 0 16 0,11-14-14 16,3 7 9-16,-6-1 6 0,7 3-8 16,2 3 6-16,-2 1-4 0,3-1 17 0,-9 2-1 15,7 0-7-15,16 12 8 0,-17-5-6 0,1-1 13 16,1 5-5-16,-5-3-8 0,-7-1 11 0,1 1-11 16,-2-1-7-16,-2 0-3 0,-2-3-2 15,1-1-22-15,-1-3-16 0,0 0-25 0,0 0 8 16,0 7-93-16,0-7-41 0,-14 10-32 0,11-10-55 15,-2 0 27-15,0-2-203 0,0 1-36 16,1-2 51-16,2-2 28 0,-5-8 17 0,3 3 21 16,6 1 21-16,-2 0 47 0,0-2 11 0,17-9 15 15,-9 9-15-15</inkml:trace>
  <inkml:trace contextRef="#ctx0" brushRef="#br0" timeOffset="32412.21">32411 6587 290 0,'1'0'339'0,"0"0"-31"0,-1-3-11 16,0 4 12-16,0 1-11 0,0 1-36 0,-2 2 6 15,1 0 2-15,-1 2-19 0,0-1 6 16,2 1-10-16,0 2-19 0,0 2-9 0,0 1-15 16,0-2-16-16,0 0 7 0,0 2-13 15,13 11-26-15,-6-17 9 0,-3-1-31 0,6-1-17 16,-4-2 7-16,17-2-20 0,-12 0-9 16,4 0-11-16,24-14-10 0,-19 3-22 0,-4 2-14 15,4-4-25-15,-6 1-3 0,1-3-18 16,-4 1-6-16,-2-1-7 0,-2 3-15 0,-2-2 9 15,-3 8-13-15,-2 6 5 0,0-7-13 0,-14-5-1 16,3 8-30-16,-1-2 8 0,-3 6-42 0,8 0 18 16,-5 0-33-16,0 0 1 0,-2 0-34 15,-14 12-10-15,14-10-8 0,4 1-23 0,-1 0-50 16,4 1 25-16,3-3-141 0,2 1-70 16,2 0 27-16,2-1 18 0,14 1 41 0,2 1 7 15,6-3 57-15,1 2-31 0,3-1 34 16</inkml:trace>
  <inkml:trace contextRef="#ctx0" brushRef="#br0" timeOffset="32948.31">32756 6598 661 0,'17'-13'244'15,"-9"11"-22"-15,-10 0-2 0,6-1-30 0,-4-1 18 16,0-4-26-16,-2 3-5 0,0 1 6 0,0-2 5 16,-3 0-7-16,3 3 2 0,-6-3-13 0,-2 4-18 15,-4 0 29-15,3-2-29 0,11 4 5 16,-11 0-39-16,-3 0 16 0,3 0-19 0,-14 13-7 15,14-7-14-15,0 3 3 0,1 0-14 0,0 4 17 16,6 1-24-16,-2 3 8 0,2-1 5 16,2 0-15-16,2-7-9 0,0 3 7 0,0 0 1 15,14 11-15-15,-8-12-7 0,5-3 6 0,3-2-20 16,-1-4 6-16,4-1-9 0,-9-1-2 16,3 0-11-16,21-16-15 0,-14 4-36 0,0 0-3 15,-3-3-33-15,0 0 5 0,-3 0-59 0,-1-1-10 16,-1-1-4-16,-5-6-27 0,-1-1 1 15,-2 0-10-15,-2 2-10 0,0-1 14 0,0 11-14 16,0-5 18-16,-15-18 0 0,7 16 24 0,2 1 12 16,-1 1 42-16,-5 3-2 0,3 0 42 15,1-2 13-15,-4 6 35 0,3 0 11 0,3 0 23 16,-1 4 7-16,0-2 40 0,2 3-12 0,-1 0 26 16,6 5 14-16,0 0-36 0,0 0-5 15,0 0 4-15,-13-6-8 0,13 10-6 0,-2 1-6 16,4 3-7-16,2 8 66 0,-4-7 12 15,7 18 6-15,2-5 15 0,5 4 5 0,-4 5 4 16,-1 1 17-16,1 0-12 0,2-2-15 0,-3 0-26 16,3-1 7-16,-5-1-17 0,5-5-25 15,-1 1 7-15,0-7-9 0,-5 0-39 0,3-4-14 16,-4-2-30-16,2-3-45 0,-3-1-32 16,2-2 7-16,4-5-116 0,-10 0-40 15,9 0-46-15,13-15-53 0,-15 7 30 0,4 1-217 16,5-4 20-16,-8-4 28 0,1 5 66 0,-1-2 9 15,3 1 31-15,0 1 18 0,1 3 25 0,2-1 1 16,-4-2 45-16</inkml:trace>
  <inkml:trace contextRef="#ctx0" brushRef="#br0" timeOffset="33204.3">33084 6408 766 0,'5'-5'399'0,"-1"1"-39"16,-4 2-53-16,-2 1-48 0,0 4-31 15,1-1 56-15,-1 10-28 0,2-4 3 0,-1 4-7 16,1-4-6-16,0 5-8 0,0 3-8 0,10 28-20 16,-6-24-20-16,2 5-2 0,-2-3-29 15,3 1-28-15,-1-3 8 0,-1-1-11 0,-1-7-10 16,2 3-39-16,0-3-29 0,-4-4-48 16,0-2-33-16,3-2-39 0,1-1 6 0,1-4-134 15,-2-5-38-15,2 0-34 0,-4-2 27 0,2-3-261 16,3-2 30-16,-2 4 44 0,-1-7-6 0,-1-1 61 15,-2 1-7-15,3-1 55 0,-2 0 6 16,0 0 35-16,2 8 22 0</inkml:trace>
  <inkml:trace contextRef="#ctx0" brushRef="#br0" timeOffset="33444.56">33260 6382 995 0,'0'3'377'0,"5"-6"-35"16,-5 3-47-16,1-3-5 0,0 6-45 0,-4-1 28 15,5 6-2-15,2 1-15 0,-3-1-8 16,3 8-7-16,0-3-23 0,1 6-4 0,2 3-37 16,-1-1-14-16,1 1-16 0,-1 0-3 0,3 0-16 15,-1 1-28-15,-1-1 4 0,-3 0-13 16,2-5-34-16,0-2-39 0,-4-1-42 0,0-2-29 16,0 0 7-16,-1-4-103 0,-1-8-42 0,0 0-47 15,0 7 21-15,-9-1-245 0,1-5-29 16,6 2 23-16,-4-1 14 0,-1-3 58 0,3 2 26 15,-4 2 26-15,2 1 35 0,-1 1-15 16,0 0 55-16</inkml:trace>
  <inkml:trace contextRef="#ctx0" brushRef="#br0" timeOffset="33822.23">32287 7093 943 0,'2'-1'404'0,"2"0"-54"0,1-1-22 16,1 1-44-16,1 1-9 0,11-3-35 0,1 0-38 16,-6 2-7-16,5-1-49 0,0 0-17 0,-2 2-77 15,-4-2-69-15,-3 1-52 0,1 1-56 16,-3-3 12-16,-1 3-323 0,12-1 31 0,-11 0 36 15,-7 1 20-15,0 0 25 0,0 0 20 0,2 2 19 16,-4-2 10-16</inkml:trace>
  <inkml:trace contextRef="#ctx0" brushRef="#br0" timeOffset="34036.32">32348 7183 296 0,'-3'4'478'0,"0"-3"-42"15,1 1-69-15,2 0 11 0,2 1-10 0,1 0-60 16,0-1-19-16,1 0-44 0,11 3-17 16,-1-3-34-16,-7-2-33 0,6 0-31 0,10 0-50 15,1 0-10-15,33-12-105 0,-32 7-36 0,-1-2-48 16,-2 4-52-16,8 0 14 0,-10-2-232 0,3 1-51 16,-4 1 48-16,-12 3 27 0,5 0 4 0,1 0 53 15,-1 0 0-15,1 0 42 0</inkml:trace>
  <inkml:trace contextRef="#ctx0" brushRef="#br0" timeOffset="34268.15">32806 7017 844 0,'-2'-2'392'16,"2"2"-21"-16,2 3-38 0,0 6 17 15,2-1-26-15,-3 7-11 0,-1-8-24 0,4 22-33 16,-4-8-20-16,0-10-17 0,0 6-23 0,0 4-24 15,0 1-14-15,0 2-28 0,0-2-16 16,0 1-20-16,8 13-52 0,-5-23-43 0,2-1 0 16,1 0-111-16,-1-5-61 0,1-3-59 0,6-7 24 15,-12 3-283-15,11 0 37 0,16-13 35 16,-12 9 41-16,4-5-25 0,1-2 58 0,-2-1 31 16,2-2 49-16,1 6-57 0,-4-2 47 0</inkml:trace>
  <inkml:trace contextRef="#ctx0" brushRef="#br0" timeOffset="34504.59">33197 7178 376 0,'0'0'498'0,"-2"1"-97"0,4 1 16 0,-10 7-29 16,-1 3-54-16,-3 2-14 0,0 1-39 15,1 3-34-15,0 1-34 0,-3 3-12 0,1 1-20 16,-3 4-4-16,0-4-24 0,-4 6-22 0,1-1-22 15,2-2-43-15,3-1-5 0,1-4-110 16,-1-3-32-16,6-6-62 0,3-5-55 0,-1-3-29 16,6-1 22-16,2-8-246 0,5-4 1 15,-1 1 58-15,6-4 15 0,-2-3 46 0,2-2 18 16,3-1 4-16,-3 1 29 0,4-3-26 16</inkml:trace>
  <inkml:trace contextRef="#ctx0" brushRef="#br0" timeOffset="34676.31">33284 7276 422 0,'0'9'463'0,"-3"6"-88"16,-3 7 44-16,-3 5-33 0,-4-2-40 0,-3 4-25 15,-3 4-46-15,-4-2-28 0,-2 0-28 0,-2 0-35 16,-4 0-81-16,5-1-11 0,3-5-169 16,1-2-100-16,5-7 16 0,2-4-270 0,2-6 7 15,2-1 24-15,11-5 62 0,0 0 15 16,-20-13 32-16,14 6 4 0,2-5 10 0,-4-1 15 15</inkml:trace>
  <inkml:trace contextRef="#ctx0" brushRef="#br0" timeOffset="37362.79">26461 5131 385 0,'0'0'281'0,"0"-13"-3"16,0 13-29-16,0-26-27 0,0 21 6 15,0-1-19-15,0 2-7 0,0-1-36 0,0 5-3 16,0 0-18-16,0 0-7 0,0 0-11 16,0-6-9-16,-3-1 19 0,-1 9 0 0,2 3-23 15,-2 10 4-15,0 1-14 0,0 4-9 0,-4 1-12 16,4 4 34-16,-1 3 12 0,2 0-9 16,-1-2-13-16,3 2-8 0,0-1-24 0,1-1 7 15,0-14 4-15,0 6-21 0,0 1 3 0,13 21-10 16,-8-21-6-16,2-4 2 0,0-1 0 15,3-3-17-15,-2-1 9 0,1-3-16 0,-1-4-7 16,1-2-2-16,-2 0 5 0,-7-1-9 0,11 0-3 16,14-17-22-16,-13 8-5 0,1-1-3 15,-4-2-10-15,-1 0-12 0,-2-3-6 0,-3 5 6 16,-1 3-14-16,-2-2 11 0,0 9-17 16,0 0-8-16,0-5 17 0,-14-3 19 0,8 7-21 15,-1 1-7-15,-9 5 5 0,8-5-6 0,-15 9-16 16,9-3-19-16,0 2-9 0,5-5-25 15,2 1-18-15,1-1-31 0,4-1 17 0,0 0-112 16,0-2-83-16,2 0-67 0,3-2 23 16,1 1 48-16,11-6 15 0,2 0 25 0,1 0 12 15,2-2 16-15</inkml:trace>
  <inkml:trace contextRef="#ctx0" brushRef="#br0" timeOffset="37596.98">26667 5259 568 0,'2'-2'323'0,"-1"2"-55"0,-1 0-8 16,2 0-5-16,0 2 0 0,0 1-5 0,7 8-24 15,-2-1-25-15,2 3 8 0,-1 1 10 16,2 0-22-16,1 1-19 0,-1-1-11 0,0 0-21 16,0-2-29-16,-2 1-10 0,0-1-9 0,-2-3-15 15,-1-1-19-15,1-3-9 0,-3-2-96 16,1 1-12-16,-1-1-9 0,-1-1-39 0,0-2-63 15,0 0-25-15,-2 0 16 0,0 0-191 0,0 0-54 16,7-10 1-16,-6 6 36 0,0-2 27 16,-1-1 17-16,0 0 36 0,2-10 22 0</inkml:trace>
  <inkml:trace contextRef="#ctx0" brushRef="#br0" timeOffset="37800.46">26834 5254 726 0,'-1'-3'300'0,"2"-1"-23"0,-1 2-31 0,-1-3-15 16,1 3-20-16,-1-2-24 0,0 3 6 15,-2 3-30-15,0 0 16 0,0 2-6 0,-8 5-13 16,2 4-18-16,-2 3 6 0,-1 3-8 0,-1 3-34 16,-2-1 23-16,4-1-49 0,-3 0 19 15,1 2-12-15,1-1-8 0,-2-1-19 0,6 0-6 16,0-2-80-16,-1-4-44 0,3 1-28 16,3-10-33-16,3-5-42 0,2 2 14 0,1-4-220 15,12-3-61-15,-3-4 28 0,4-1 12 0,3-3 33 16,3 1 30-16,-2-2 14 0,1-1 31 0</inkml:trace>
  <inkml:trace contextRef="#ctx0" brushRef="#br0" timeOffset="38300.74">27058 5260 715 0,'0'0'358'16,"-1"0"-20"-16,-2-1-33 0,3 1-16 0,-3-2-35 15,0 2 12-15,1 0-33 0,-2-3-21 0,2 1-16 16,-2-2-2-16,1 1-33 0,-1 0 2 16,1-2-34-16,2-1-5 0,-1 0-5 0,1 0-15 15,1-2-12-15,0-2-13 0,0 0-24 0,16-6-9 16,-12 9 15-16,9-1-9 0,2 1-9 16,-2 4-8-16,1 3-5 0,-4 0-13 0,4 0 20 15,17 12-11-15,-15-4-6 0,-3 1 6 16,-1 2-7-16,-3 2 6 0,-2 0-17 0,-5-1 6 15,-1-1-3-15,-1-1 12 0,0-10-12 0,0 11-10 16,-16 17 20-16,9-16-4 0,-1 0-7 0,0 0-1 16,-2-2-5-16,1 2 4 0,0-5-6 0,-1 3-9 15,-4-3 1-15,6-2 10 0,1 0 2 16,1-1-10-16,0-1 17 0,2 0-10 0,0-1 4 16,1-2-25-16,0 3 20 0,1-2-19 15,0 1 17-15,1-1 0 0,-1 0 2 0,1 2-7 16,1-3 1-16,0 0 5 0,0 0 5 0,0 0-3 15,12 4 4-15,-7-4 16 0,3 0-9 0,10 2 0 16,-12-2 6-16,8 0-4 0,2 0 0 0,1 0-6 16,20-13-6-16,-17 9 16 0,-4-1-28 15,3 0-8-15,-3 1-33 0,-2-1 4 0,-2 0-88 16,-2 3-27-16,-3-3-45 0,1 2-42 16,7-6 23-16,1 3-231 0,1 2 34 0,-2-1 33 15,4 2-20-15,-3-1 19 0,6-1 28 0,1 0 41 16,0 0 21-16,1-2-22 0,4 5 1 15</inkml:trace>
  <inkml:trace contextRef="#ctx0" brushRef="#br0" timeOffset="38766.79">27694 5242 215 0,'0'0'446'0,"-2"-2"-75"0,0 2-33 15,0 2-3-15,1 1-44 0,-1-1-1 0,2 3 6 16,0 0-39-16,0 0-3 0,1 2-11 0,0 12-26 15,-1-19-18-15,0 10-22 0,0-1-9 16,0 0-27-16,0-2-8 0,0-1-14 0,8 6-13 16,-7-8-11-16,-1-1-7 0,0 0-4 0,0-1-14 15,0 1-4-15,0-2-7 0,0-1-2 16,-2-1-9-16,0 0-19 0,0-1-16 0,0-2-14 16,0 1-12-16,-1-3-6 0,1 0-19 0,-2-8-9 15,2 1 5-15,-1-3 4 0,3 4-15 16,0 2 13-16,0 10 10 0,0-8 6 0,0 1-3 15,0 7-5-15,19-21 5 0,-11 16 3 16,7 0-4-16,-5 1 1 0,0 1 33 0,-1 1 7 16,-1 2 19-16,-8 0-12 0,13 0-5 0,9 11 11 15,-12-7 3-15,-4 0-9 0,1 1 8 0,-2-1-5 16,-1 0-2-16,1 1-5 0,-3 0 6 16,0-1-13-16,1 0 8 0,-1 1-5 15,1-1-7-15,-2-1 4 0,0-1-6 0,0 2 6 16,-1-1-4-16,0-2 17 0,0-1-24 0,0 0-24 15,0 0-24-15,0 0 4 0,0 0-65 16,0 0 3-16,0 0-23 0,0 0-8 0,2-12-10 16,-1 12-23-16,-1-3-3 0,1 1-52 15,0 2 21-15,-1-3-110 0,1 0-88 0,0 1-9 16,0 0 18-16,-2 2 40 0,0-2 24 0,-2 2 0 16,1-3 10-16,-2 3 32 0</inkml:trace>
  <inkml:trace contextRef="#ctx0" brushRef="#br0" timeOffset="39306.5">27875 5236 309 0,'1'-1'374'15,"0"1"-62"-15,1-3-17 0,-1 2-25 16,2-1-12-16,-2 1-36 0,1-2-22 0,0-1 1 16,2-1-33-16,-1 2-28 0,7-9 6 0,1 2-35 15,4 1 14-15,-1 1-14 0,0 0-13 16,-3 0-10-16,1 4 16 0,-3 0-23 0,-1 1-13 16,1 1-10-16,-2 0-6 0,-1 0 22 15,-1 2-8-15,11-5-17 0,-16 5-29 0,9 0-2 16,-1 0-2-16,1 0-1 0,-2 0 35 0,5 12-4 15,-7-8-5-15,5 4-4 0,-6-1-15 16,0 0-1-16,1 1-5 0,-1-4-2 0,-2 2 16 16,-1 1 0-16,1-2-14 0,-2 2 0 15,0-2-16-15,0-5 0 0,0 8 0 16,0-2-19-16,0 1-36 0,0-1-26 0,0 0-28 16,0 1-34-16,0-7-34 0,0 8 17 0,0-8-146 15,0 7-109-15,-10 2 31 0,10-9 28 0,0 0-9 16,0 0 6-16,10 2 4 0,-4-4 30 15,7-4 37-15</inkml:trace>
  <inkml:trace contextRef="#ctx0" brushRef="#br0" timeOffset="39658.86">28333 5141 425 0,'-2'2'392'0,"-1"0"-59"0,1-1-43 0,0 3 14 15,0 1-34-15,-6 7-34 0,5-4 14 16,-2 1-38-16,5-2 12 0,-1 1-5 0,1-8-22 16,0 6-9-16,0-6-21 0,0 8 4 15,17 13-5-15,-10-15-32 0,0-1-15 0,1-2 0 16,0-2-17-16,-8-1-9 0,7 0 2 0,7 0-18 16,-1 0-14-16,17-13-12 0,-16 5-19 0,-1-2-21 15,-1-1-25-15,0-1-9 0,-3-1-8 16,0-2 4-16,-1 2-54 0,-4 3 11 15,-1 2 6-15,-3 1-9 0,0 7 2 0,0 0-2 16,0-5-2-16,-10-5-3 0,3 8 8 0,2 2-3 16,-1 0 0-16,-1 2-28 0,-1-2-1 15,0 0-29-15,-2 0-9 0,-10 9-58 0,13-6 18 16,0-2-144-16,3 1-106 0,0 0 38 16,3 0 40-16,2-1 9 0,6-1 40 0,-1 2-27 15,15-2 57-15</inkml:trace>
  <inkml:trace contextRef="#ctx0" brushRef="#br0" timeOffset="39950.49">28749 5125 477 0,'2'-1'300'0,"1"-2"-31"15,-1 3-19-15,0-2-30 0,-2-1 3 16,2 1-4-16,-3 0-25 0,0 0 3 0,-2 1-18 16,0-1 3-16,0 1-7 0,-1-1-19 0,0 2-16 15,-1 0-15-15,-3 0 36 0,-6 8-40 16,-1-1 2-16,0 2-24 0,3 1-15 0,-3 2-3 15,5 0 7-15,1 3-6 0,3-3-14 0,2-3-7 16,2-1 2-16,2-1-17 0,0-7 11 16,0 7-11-16,0-7 2 0,11 12-6 0,-4-10-6 15,-2-1-1-15,2-1 3 0,13-2-15 16,-12 2-11-16,19-15-1 0,-7 3-81 0,-3 0-7 16,1-3-18-16,-3 1-26 0,1-3-26 15,-3-2-21-15,-3-1-19 0,-2-1-20 0,-3 1 20 16,1 0-73-16,-1-3-45 0,-1 5-52 0,-3-3-29 15,-1 10 13-15,-13-14 35 0,5 10 60 16,-3 0 51-16,-1 1 75 0</inkml:trace>
  <inkml:trace contextRef="#ctx0" brushRef="#br0" timeOffset="40166.18">28761 4868 1050 0,'-8'-3'161'15,"2"-2"-4"-15,0 1 13 0,1 1 1 0,0 0 0 16,0 2-20-16,3-1-21 0,0 1 11 0,0 0-20 16,1 2 35-16,1 1 2 0,1 3 15 0,-1-1-19 15,3 13 32-15,2 1 32 0,2 3-17 16,1 1-3-16,1 2-12 0,3 0-18 15,-1-2-3-15,-1 2-16 0,2 1-17 0,-3-1-18 16,0-3-1-16,1 1-21 0,-4-5-6 16,2 0-27-16,2-2-19 0,-1-3-30 0,1-1-37 15,-3-3-34-15,1-3 6 0,3-3-103 0,-2-1-26 16,-9-1-32-16,7 0-46 0,6 0 23 16,13-17-255-16,-10 7 13 0,0 1 44 0,0-2 29 15,0-3 35-15,-2-1 23 0,-1 1 17 0,-2-3 35 16,-1-2-24-16</inkml:trace>
  <inkml:trace contextRef="#ctx0" brushRef="#br0" timeOffset="40380.55">29083 4952 416 0,'-1'-4'360'0,"1"2"-23"0,-2 2-14 16,2 3-1-16,-1 0-40 0,-1 2 1 0,0 13-11 16,1 1 11-16,-1 1-23 0,2-10-24 15,0 5-23-15,0 4-13 0,0 0-28 0,0-1-23 16,0-3-15-16,10 16-12 0,-6-19-26 0,-1-3-32 15,1-4-31-15,2-1-2 0,0-1-99 16,-1-1-29-16,1-3-41 0,0 0-39 0,-6 1-36 16,19-9 19-16,-8-3-203 0,1 0-61 0,-2-3 53 15,1 0 8-15,0-4 33 0,-2-3 37 16,-1 0 0-16,3-4 11 0,-5 2 15 0</inkml:trace>
  <inkml:trace contextRef="#ctx0" brushRef="#br0" timeOffset="40573.46">29270 4876 262 0,'5'-12'374'0,"-3"3"-38"16,1 3-22-16,-2 2-28 0,0 1 17 15,0 3-35-15,0 3-33 0,0 0 58 0,0 2-14 16,4 10-15-16,0 2-12 0,1 2-23 0,-3 1-11 16,5 1-26-16,-3 0-7 0,1 1-23 15,0 2-17-15,0-4-19 0,1-1-15 0,-3 1-25 16,0-4-59-16,-1-6-29 0,2 5-1 0,-4-3-134 16,-1-5-41-16,0-2-67 0,0-5 26 15,0 0-297-15,0 0 29 0,-12 11 32 0,8-9 59 16,-4-1 27-16,1 2 26 0,-9-1 16 15,-5 4 40-15,-3-2-16 0,-1 3 14 0</inkml:trace>
  <inkml:trace contextRef="#ctx0" brushRef="#br0" timeOffset="42050.71">26594 5894 265 0,'-14'-13'308'15,"14"13"-47"-15,0 0-39 0,0 0-10 16,0 0-3-16,0 0 20 0,0 0-28 0,0 0 17 16,0 0-18-16,-23 22-1 0,23-12-20 0,0 6 2 15,12 25-18-15,-3-19 12 0,0-3-9 16,3 3-11-16,6-5-6 0,-2 3-10 0,4-8 0 15,2 0-18-15,2-2-3 0,-3-3-11 16,6-2-20-16,2-3-6 0,-14-2-8 0,6 0-11 16,30-12-8-16,-22 5-1 0,1-1-10 0,2-5-5 15,2 2-2-15,1-6-16 0,2 3 15 16,2-1-21-16,-2 0-2 0,0-3-21 0,3 2 2 16,0 2-5-16,1 2-13 0,3-2-11 0,-3 4 40 15,0 3-14-15,1-1-14 0,-3 3 19 0,-2 3-10 16,-4-1 20-16,-15 3-22 0,7 0 0 15,2 0 1-15,24 14-3 0,-29-8 8 0,-2 2-4 16,-3 1-2-16,0 3-1 0,-3 0 7 16,0 0 20-16,-3 0-14 0,0-1 12 0,-3-2 4 15,-2-2-15-15,-2 0 4 0,0-2-2 0,-1 0-2 16,-2-2 2-16,2 1 1 0,-2-1 14 0,1-1 20 16,-2 1 1-16,2-3-36 0,-1 1 24 15,-1-1-8-15,0 1-2 0,0-2 15 0,-1 0-15 16,-1 1 4-16,0-3-4 0,1 1 0 15,0 1-7-15,-1-1-2 0,1-1 7 0,0 1 18 16,0-1-17-16,0 0 4 0,0 2 2 0,0-3 7 16,0 1-8-16,1-1 3 0,0 1 6 0,0-2-5 15,1 2-4-15,0-3 2 0,-1 6-3 16,14-18 7-16,-3 4-6 0,5-1 2 0,-1 3-14 16,8-1-7-16,-2 2 0 0,5-2 15 0,2 1 0 15,2-1-1-15,3 2-18 0,1-2 1 16,0 6 7-16,4-3 4 0,-2 4-15 0,1-1 8 15,3 2 6-15,-2 3 2 0,1 2-5 16,2 0 11-16,1 0-17 0,-22 0 1 0,12 0 4 16,5 0 5-16,38 12-8 0,-32-7 0 0,-2 0 5 15,-2 0-10-15,3-1 5 0,-2-3 11 16,-1 1-13-16,3 0 2 0,-4-1 8 0,-20-1-3 16,9 0-7-16,5 0 3 0,1 0-2 15,1 0 10-15,29-15-5 0,-37 9 6 0,1-2-11 16,-5-3 4-16,1 2 2 0,-4-4-11 15,-1 0 7-15,-1 2 7 0,-6-1-15 0,0 0-6 16,-2 0 18-16,-4 3-8 0,0 1-11 0,-1-1-6 16,-4 1-20-16,2 1 2 0,-2 0-6 15,0 7 5-15,0 0-22 0,0-6-20 0,0 6-30 16,0-9 6-16,0 9-32 0,0-7-37 0,0 7-59 16,-11-12 21-16,6 9-226 0,0 1 36 15,-1 0 30-15,0 0-35 0,-1 1 46 0,-1 1 4 16,-3 0 53-16,-5 0 34 0,-3 0-27 15</inkml:trace>
  <inkml:trace contextRef="#ctx0" brushRef="#br0" timeOffset="42906.17">28055 6315 910 0,'-1'1'271'0,"0"2"2"0,0-2-26 0,0 0-29 15,-1 2-2-15,-1-2-24 0,0 2-29 16,0-2 12-16,0 1-29 0,-3 0-16 0,2-1-14 16,-2 0-12-16,1 0 55 0,-1-1 7 0,1 0-38 15,5 0 13-15,0 0-18 0,-9 0 4 0,9 0-10 16,-8 0-9-16,8 0-12 0,-13-10-12 15,10 8-3-15,2 2-5 0,2-2-10 0,2 0 0 16,-1 1-19-16,3 1 6 0,8 7-2 16,0 0-4-16,0 1 8 0,-2 4-4 0,1 5-1 15,-1-1-6-15,-1 4 7 0,-3-3-9 0,-1 2 8 16,-1 0-8-16,-3 1-5 0,0-1 6 0,-2-11 2 16,0 4-3-16,0 3-21 0,0-1 10 15,-17 15-6-15,7-15 8 0,-1-3-8 0,-2 1-10 16,-4-2 5-16,0 0-7 0,0 1 2 0,0-2-1 15,0-2-4-15,-3 1-4 0,0 0-23 16,1-1 7-16,1 0-5 0,2-4-5 16,3-1 7-16,6 0 8 0,7-2-3 0,-6 0 3 15,6 0 5-15,0 0-15 0,-15-13 8 16,15 9 2-16,2-1-3 0,5-7 8 0,0 0 2 16,3 0 12-16,1 2 9 0,1-1 6 0,1 5-2 15,2-1 11-15,-3 2-3 0,1 1 3 16,-1 3 2-16,-12 1-8 0,14 0 17 0,16 12-13 15,-15-5 0-15,3 1 9 0,-1 2 2 0,0 1-9 16,-1-1 8-16,2 0-22 0,-2 0 5 16,-2 1-9-16,2-1 11 0,0-1-9 0,-4-6-3 15,-3 0 11-15,1-1-8 0,-2 0-9 0,2-2 6 16,-10 0-17-16,11 0 16 0,1 0-3 16,10-12 5-16,-9 2-12 0,-1 1 3 0,-1-1-3 15,0-3 2-15,-2 0-17 0,-1-4 6 0,-1 5-5 16,1 0 7-16,-4 4-8 0,0-1-5 15,-1 2-22-15,-1-1-2 0,0 2-13 0,-1 2-15 16,1-1-17-16,-2 0-19 0,1 0-15 0,-1 2 11 16,0 3-71-16,0 0-43 0,0-8-14 15,0 1-61-15,0 0 26 0,0 7-214 16,0-8-36-16,0 1 47 0,-12-4 37 0,10 7 38 16,-1 1-8-16,-1-1 53 0,-2 1 22 15,0 1-1-15,3 2 56 0,-2 0-36 0</inkml:trace>
  <inkml:trace contextRef="#ctx0" brushRef="#br0" timeOffset="51141.58">26093 7511 226 0,'0'0'355'16,"0"0"-40"-16,0-14-34 0,0 14 3 0,0 0-45 15,0 0-7-15,0 0-12 0,0 0-20 16,0 0-19-16,0 0 9 0,0 0-44 0,0 0 5 16,0 0-3-16,2 10-22 0,-4-6-14 15,-2-1-13-15,0 1-10 0,0-1 30 0,0 0-23 16,-1 0-10-16,1-1-43 0,-1 0-4 0,-3-1 30 16,-8 0-6-16,9-1-18 0,-3 0 10 15,1 0-4-15,-13-15-7 0,12 9-4 0,2 0-47 16,0 0 13-16,3 1 1 0,1-1-1 0,2 0-2 15,0 2 1-15,2 0-1 0,0 4 13 16,0 0-1-16,0 0-3 0,13-10 0 0,5 15-24 16,-2 0 4-16,1 4 0 0,0 5 2 15,-2 2 12-15,2 3-17 0,-6 4-1 0,-2 0 1 16,-1 4 2-16,-2-1-1 0,-1 4 2 0,-1-3 0 16,-4-13 46-16,0 8-8 0,-13 27-13 15,4-26 7-15,-1 4-5 0,-2-3 4 0,-2-2-26 16,-1-1 35-16,-1-1-22 0,1-2 3 15,-2 2 11-15,0-4-16 0,-5-2-19 0,3 0 2 16,1-4-48-16,-2-6-12 0,12-4 2 16,-4 0-2-16,-13-13-6 0,14 4 3 0,3-2 5 15,5-1 0-15,1 0 10 0,2 2 1 0,0 10 7 16,0-13 28-16,17-15 4 0,-7 18-5 16,6-1 21-16,-2 3 9 0,3 3-1 0,1 1 22 15,1 4-11-15,-11 0 11 0,5 0-12 0,1 0 16 16,23 9-8-16,-19-3 3 0,1 0-3 15,-2-1-3-15,0-1-3 0,0 2-1 0,-4-4-5 16,-3 2-45-16,5-1-13 0,-4-2-16 0,-2 3-17 16,-1-4-10-16,-1 2-33 0,-7-2-18 15,7 0-27-15,0 0 14 0,5 0-189 0,15-14-67 16,-15 10 23-16,1-2 9 0,0-1 36 16,0 2 41-16,1-2-8 0,-1 2 22 0</inkml:trace>
  <inkml:trace contextRef="#ctx0" brushRef="#br0" timeOffset="51583.87">26382 7678 759 0,'3'-21'244'16,"0"1"-24"-16,-3 11-2 0,0-5-14 0,0 0 3 15,0 0-16-15,0 0-22 0,0 5-29 16,-15-8-16-16,10 16-8 0,-2 0-1 0,1 2-5 16,-6 7-8-16,-4 2-26 0,2 2-2 0,2 3-6 15,-1-1-1-15,3 5-2 0,-1-2-1 0,4 0-13 16,1 0 0-16,3 3 8 0,1-3-21 15,1 1 0-15,1-10 6 0,0 1-22 0,0 3 19 16,12 16-5-16,-6-15 4 0,5 1-16 0,2-2 26 16,-3 2-31-16,3-4 7 0,-2 1 5 15,-2-1 14-15,2-1-23 0,-3-2-1 0,-2 1-3 16,-1-3 25-16,1 1-18 0,-4 0-3 0,1-3 33 16,-2 2 6-16,-1-1-16 0,0-4 7 15,0 0-3-15,0 0-18 0,-10 17 6 0,-3-9-26 16,3-2-5-16,-4 0 22 0,3-4-5 0,0-1 1 15,1 0 2-15,3-1-11 0,-2 0-13 0,-13-17-6 16,15 10 2-16,2-1 0 0,-2-5-5 16,5 2 6-16,1 2-2 0,1 9 1 0,0-9-30 15,0-2 3-15,17-15 3 0,-8 12 21 16,0-1 0-16,3 1 1 0,0 1-12 0,2 1 3 16,0 1 0-16,2 3-31 0,-2 2-8 15,-1 0-17-15,1 1-22 0,-3 2-37 0,1 2-24 16,-4-2-28-16,0 3 17 0,-3 0-199 0,3 0-73 15,-8 0 50-15,0 0 23 0,8 0-18 16,0 0 57-16,0 0 30 0,-1 0-1 0,0 0 7 16</inkml:trace>
  <inkml:trace contextRef="#ctx0" brushRef="#br0" timeOffset="51842.9">26628 7635 504 0,'2'-1'387'16,"2"0"-46"-16,0 5-50 0,11 4 9 0,-4 1-19 16,8 2-37-16,-1 3 26 0,0 2-32 15,-1 0-7-15,1 2-41 0,-1-1-4 0,0 0-25 16,0 1-14-16,-5-4-7 0,1 2-36 16,-2 2-9-16,-3-6-3 0,1 0-34 0,-2-2-6 15,-1-3-61-15,-1-2-6 0,-3-1-44 16,1-1-32-16,-2-2-58 0,-1 1-30 0,2-2 18 15,-3-3-180-15,1 0-76 0,-2 1 12 16,-1-5 3-16,1 2 54 0,-2-14-15 0,1 1 52 16,0 0 46-16,0-2-6 0</inkml:trace>
  <inkml:trace contextRef="#ctx0" brushRef="#br0" timeOffset="52052.49">26883 7579 809 0,'2'-4'276'0,"-2"1"-27"16,0 1-21-16,-1-3-10 0,0 5-27 0,1 0-8 15,-2 0-14-15,-2 5-6 0,1-1-2 16,-4 12-2-16,-2 1-11 0,-2 5 6 0,-1 2-16 16,-1-3-15-16,0 4-22 0,-1 1-25 0,-2 1-8 15,-1-1-8-15,0 2 4 0,1-3-16 16,-2-3-36-16,3 3-26 0,2-6-30 0,2 3-30 16,-3-8-18-16,5-4-28 0,1 0-46 0,3-6 15 15,1-4-285-15,4 0 38 0,2-3 23 0,2-2 27 16,5-4-4-16,2-3 64 0,6-1-7 15</inkml:trace>
  <inkml:trace contextRef="#ctx0" brushRef="#br0" timeOffset="52685.24">27469 7645 817 0,'2'2'319'0,"-1"-2"-47"15,-1 0-17-15,0 2-28 0,0-2-24 0,-1 1 5 16,-1-1-29-16,1 1-16 0,-2-1 3 0,1 1-25 16,1-1-28-16,-2 0-5 0,-1-2-11 15,0 1-9-15,1-2 17 0,-1 2-22 0,1-4-8 16,-1 2-9-16,0-2-23 0,-4-6 12 0,4 1-5 16,1 2-11-16,1-1 9 0,2 2 1 15,0 7 1-15,0 0-18 0,0-8-5 0,0 1 0 16,12-2-1-16,-7 5-5 0,-1 2-7 15,1 1 16-15,2 1-2 0,0 1-24 0,1-1 0 16,13 8 42-16,-7 1-7 0,-3 3 15 0,2 1-15 16,-4 2 9-16,-1 2-6 0,-2 1-6 15,-1 2-2-15,-4 0 0 0,-1-10 5 0,0 6-8 16,0 1-7-16,-14 24 12 0,8-24-16 0,-2 0 16 16,-4 4-19-16,1-9 11 0,-1 1-19 15,-3-1 14-15,-1 1-4 0,-1-4-6 0,0-1-6 16,1-1 7-16,0-4-12 0,3-2-4 0,13-1-14 15,-11 0-13-15,1 0 0 0,0 0-12 16,-12-9-36-16,13 2 43 0,1 0-3 0,2 2-40 16,3 1 28-16,0-2 14 0,3 2-13 15,-1-2-4-15,0 1 1 0,1 5 26 0,0 0 10 16,0-7 4-16,0 7 2 0,11-14-8 0,-6 11 30 16,-1 1-4-16,1-1 0 0,1 3 34 0,0 0 3 15,2 1-19-15,-1-1 18 0,16 14 15 16,-8-5-8-16,0-1 8 0,-2 1-7 0,2 3-1 15,-4-2-5-15,1 0-14 0,0-2 2 16,-1 1-16-16,-3-4 11 0,-1 0-1 0,-1-1-20 16,-1 0 11-16,-1-2 1 0,-1 0 5 0,0-1 1 15,0 0-25-15,-3-1-35 0,0 0-12 0,0 0 2 16,8 0-73-16,-8 0-21 0,13-15-33 16,-10 11-40-16,0-2-39 0,2-10 22 15,-1 6-265-15,1 2 52 0,-2-1 17 0,0 3 34 16,0 0 57-16,1 2-10 0,9-2 33 0,-6-1 36 15,5 2 14-15</inkml:trace>
  <inkml:trace contextRef="#ctx0" brushRef="#br0" timeOffset="53309.9">27929 7707 865 0,'3'1'335'0,"0"1"4"16,1 1-46-16,-1 2-14 0,7 6-34 0,-4-3 2 15,-3 1 2-15,4 2-36 0,-1 3-30 0,-2-4-11 16,-2-5-4-16,0 1-16 0,0-1-19 16,-1 0-25-16,0-3 13 0,-1 1-15 0,1 0 7 15,-1-2-16-15,0-1-1 0,0 0-22 16,0 0-15-16,-5 3 5 0,3-4-11 0,-1-1-10 15,1-2 9-15,-1 0-31 0,2-2-21 16,-4-9-2-16,4 0-2 0,1 6-13 0,0-3-17 16,12-12 20-16,-3 9 6 0,-1 5-15 0,4 1 26 15,-2 4-9-15,4 0-12 0,5 2 26 0,-12 3-1 16,6 0 20-16,1 0 3 0,16 18-6 16,-10-9 19-16,-3 0-25 0,-1 3 13 0,-1 0-4 15,0-2 18-15,-4 0-11 0,-1 0-8 0,1-2-9 16,-5-3 8-16,-1 2 4 0,-1-4-10 15,0 1-1-15,-2-1 13 0,-2-1-7 0,0-1-7 16,0-1 1-16,0 0 3 0,-4 1-11 0,2-3 14 16,-2 1-23-16,1 0 15 0,0-1-10 0,0-1 1 15,-1-1-5-15,1 0-2 0,0 0-7 16,1 0-10-16,-1 0 0 0,3 0 7 16,0-1-12-16,3 0-3 0,-2 1 12 0,7-9 8 15,2 2-5-15,3 1 2 0,0 0 1 16,-6 5 6-16,11-2-15 0,0 4 18 0,3 0-16 15,-4 3 14-15,-8 0 7 0,5 0 4 0,16 13-5 16,-15-9 9-16,-3 4-6 0,0-1 6 16,-4 0 3-16,-2 0-4 0,-3-3-12 0,-1 1 9 15,0-1-18-15,-1 0-22 0,1-1-6 0,-2-3-32 16,0 0 7-16,0 0-97 0,0 0-33 16,0 0-33-16,-14 5-39 0,12-5 22 0,-1-3-174 15,1 2-43-15,1-2 33 0,1-2 24 0,2 2 44 16,6-10-2-16,6 4 23 0,0 0 42 15,3 0 6-15,2-1-6 0</inkml:trace>
  <inkml:trace contextRef="#ctx0" brushRef="#br0" timeOffset="53622.24">28629 7650 241 0,'7'-3'268'0,"-1"1"-11"15,0 2-33-15,-3-2-34 0,1 2-3 0,-1 2 15 16,0-2-1-16,2 1-14 0,-3 2 19 0,2 1-21 16,-2 0 11-16,0 1-14 0,0 0-19 15,0 2 20-15,-1-2-30 0,1 2 11 0,0-2-5 16,0 2-10-16,5 6-3 0,-2-4-20 0,1-1-12 15,-2-1-7-15,0-3 8 0,1-1-25 16,1 0-6-16,-1-2-10 0,2-1 6 0,-7 0-14 16,11 0-16-16,3 0-5 0,14-14-6 15,-12 6 2-15,-2-1-3 0,0 0-11 0,1-1-4 16,-3 0-16-16,-3-1-1 0,-3 2-10 0,-2 3 13 16,-3-1-18-16,0 0 7 0,-1 7-22 0,0 0 7 15,0-6 1-15,-12-3 1 0,5 7-19 16,-12 1 3-16,5 1-37 0,4 0-19 0,-4 0-20 15,0 0 1-15,2 0-29 0,1 0-18 16,-9 12-21-16,13-12 5 0,2 3-35 0,0-1 18 16,3-1-108-16,2 0-18 0,2 1-66 0,3-2 0 15,1 1 31-15,2-1 11 0,21 0 26 16,-11 0 23-16,5 0-10 0</inkml:trace>
  <inkml:trace contextRef="#ctx0" brushRef="#br0" timeOffset="54200.34">29233 7634 719 0,'2'-2'249'0,"0"-1"-14"16,0 2-7-16,0-2-26 0,-1 0 7 0,0 1-18 15,-1-2-11-15,-2 1-3 0,0-2-34 0,0 3 9 16,-3-1-14-16,-1-1 8 0,1 4-27 0,-11-5-6 16,-1 0-25-16,8 5 29 0,-4 0-38 15,-3 0 15-15,-19 10-32 0,17-3-6 16,1 1 23-16,-3 1-5 0,6 0 17 0,-2-1-27 15,4 5 4-15,0-1-15 0,0 1-13 0,5-2 17 16,1-2 1-16,4 0-3 0,0-1-6 0,2 1 2 16,0-9 3-16,0 0 0 0,0 7-22 15,0-7 17-15,13 13-13 0,-6-12 7 0,2-1-24 16,8-5 6-16,-8 5-23 0,21-12-6 0,-9 4 0 16,0-6-50-16,-1-3-4 0,-2-2-41 15,-4 2-9-15,2-3-16 0,-5 0-9 0,0-2 0 16,2-4-22-16,-4 2-2 0,1 0 8 15,-3 2 10-15,0-3 22 0,-2 1 15 0,-4 3 10 16,2 2 26-16,-3 12 14 0,0-3 12 16,0 0 14-16,-12-15 16 0,5 13 8 0,3 2 5 15,-6 0 29-15,3 3 5 0,0 0 8 16,-2-2 0-16,1 3 9 0,0 0 0 0,3 2-11 16,0 3 6-16,2-2 7 0,3 3-17 0,0 0 26 15,0 0-11-15,0 0-2 0,0 0 34 0,-8 0-23 16,-1 12-7-16,9-4 62 0,0-1-12 15,0 15 19-15,0-10 7 0,0 8-15 0,14 26-2 16,-9-19-7-16,4-2 0 0,-1 2-11 0,1-2-12 16,-1-2-7-16,4 2-7 0,-3-1-3 15,2 0-19-15,-1-2 11 0,2-4-15 0,-2 0-15 16,-2-4-24-16,1-3-35 0,-1-3-30 16,-3-2 4-16,0-5-103 0,0 1-37 0,-5-2-26 15,0 0-38-15,9 0 25 0,13-11-265 16,-9 5 41-16,0-1 35 0,2-3 27 0,1 2 32 15,0-2 34-15,3 2 7 0,0-1 54 16,3 3-20-16,-1-4 9 0</inkml:trace>
  <inkml:trace contextRef="#ctx0" brushRef="#br0" timeOffset="54426.18">29601 7524 411 0,'0'-4'333'15,"2"0"-31"-15,0 0-23 0,0 3-40 0,0 1 30 16,2 1-7-16,-2 3-31 0,0 1 24 0,4 13-31 15,0 3 13-15,0 1-15 0,0 2-21 16,-1-2-23-16,0 0-28 0,-1-1-4 0,-1-2-18 16,1-2-7-16,-2-4-27 0,0-2-13 15,0-4-28-15,-1-1-29 0,1-1-3 0,2-2-80 16,-1-1-40-16,-3-2-38 0,0 0-57 16,0 0-19-16,20-14 19 0,-9 1-222 0,-2 1-6 15,-1-4 21-15,3 0 27 0,-1 0 19 0,-1-4 5 16,3 1 54-16,-1-1 13 0,-1 0 21 0</inkml:trace>
  <inkml:trace contextRef="#ctx0" brushRef="#br0" timeOffset="54650.52">29858 7439 561 0,'2'-4'336'15,"0"0"-23"-15,-2 1-31 16,2 0-36-16,-2 3 13 0,1 0-33 0,-1 3 37 16,1 0 11-16,0 1 1 0,-1 3-29 0,2 12-14 15,0 2-9-15,2 1-15 0,-1 6-14 16,0-4-22-16,0 2-9 0,2-2-29 0,-2 1-4 15,-1-4-15-15,0-2-11 0,2 0-12 0,-2-2-22 16,-1-4-33-16,1-4-29 0,-2-1-68 0,3-1 5 16,-2-2-75-16,1 0-27 0,-2-3-62 15,2 0-56-15,-2-2 24 0,2 2-243 0,-2-2 27 16,0 0 48-16,0 0 41 0,0 0 19 0,0 0 20 16,3-8 17-16,-4 5 18 0,-1 3 17 15,0 0 56-15</inkml:trace>
  <inkml:trace contextRef="#ctx0" brushRef="#br0" timeOffset="55256.35">27242 8865 593 0,'-5'3'322'0,"3"-2"-28"15,-1-1-44-15,0 2-7 0,0-2-9 0,2 1 2 16,1 1-32-16,-3-2 9 0,4 0-22 0,1 0 6 16,1 0 30-16,3 0-25 0,14-3-6 15,0 1-29-15,-7 2 7 0,26-5-16 0,-12 2-19 16,3 2-21-16,-1-2-4 0,0 1-17 0,-2 1-5 15,-2 1-33-15,-8-1-34 0,6 0-2 16,-5-1-92-16,-18 2-30 0,10 0-44 0,-2 0-22 16,-2 0-58-16,-6 0 20 0,9 0-226 15,-9 0-24-15,0 0 43 0,8 0 24 0,-10 2 31 16,-1-1-1-16,-2 1 44 0,-7 5 32 0,0 3-16 16</inkml:trace>
  <inkml:trace contextRef="#ctx0" brushRef="#br0" timeOffset="55508.27">27365 9075 995 0,'-2'3'368'15,"1"1"-50"-15,-1-4 33 0,2 3-28 0,-1-2-4 16,2 2-25-16,3-2-13 0,2-1-19 16,1 0-16-16,0 0-24 0,12 0-9 0,-8 0-31 15,6 0-12-15,3 0-14 0,2 0-13 16,22-12-17-16,-23 11-33 0,-1-3-26 15,-4 2-31-15,-1 2-44 0,-5-1-37 0,3 1 3 16,-4 0-69-16,-5 0-35 0,2-1-31 16,-1 0-31-16,1 1-48 0,-2-3 22 0,0 3-230 15,0 0 5-15,0-2 35 0,-1 0 24 0,0 1 31 16,0-1 57-16,2 1 2 0,-1 0 30 16,-1 1 18-16</inkml:trace>
  <inkml:trace contextRef="#ctx0" brushRef="#br0" timeOffset="57578.09">28245 8776 894 0,'0'0'304'0,"0"-14"-40"0,0 14-28 0,0 0-19 15,0 0-45-15,0 0 0 0,0 0-1 0,0 0 17 16,0 0-13-16,0 0-20 0,0 0 17 16,0 0 11-16,0 0-3 0,-4 8-4 0,12 9 3 15,-3 5-12-15,0 1-13 0,0 2-1 0,0 2-11 16,1 1 4-16,0 1-14 0,0-1-9 15,-1 0-4-15,-1-3-23 0,-3-1-9 0,5-2-8 16,-4-3-6-16,3 1 2 0,-2-6-6 0,-1-2-7 16,0-2-18-16,-1-5 7 0,-1 2-17 15,2-2-7-15,-1-1 3 0,0-1-3 16,-1-1-31-16,0-2-28 0,0 3-20 0,1-3-37 16,-1 0 9-16,0 0-58 0,0 0-33 0,0-5-28 15,-1 2-38-15,1-1-33 0,0-1 27 0,-1 0-262 16,0-2 32-16,1 2 47 0,0 0 31 15,-1-2-15-15,1 7 69 0,0 0 15 16,0-7 7-16,0 7 33 0,0-8-4 0</inkml:trace>
  <inkml:trace contextRef="#ctx0" brushRef="#br0" timeOffset="57908.47">28634 8973 320 0,'3'-5'419'15,"0"2"-70"-15,0 1-47 0,-2-2-15 0,1 1-38 16,1 2 0-16,-1 2-37 0,-2 1-24 16,1 1 18-16,-1 2 11 0,-1 3-4 0,1 12-18 15,0-9-10-15,0 8-15 0,-11 26-13 0,7-15-17 16,-3-1 8-16,-1 0-28 0,-1-1-13 15,-2 2-2-15,0 2-12 0,-2-1-10 0,0-1-6 16,1-2-22-16,-4 1-48 0,3-4-24 0,1-1 3 16,2-2-89-16,0-1-14 0,1-4-25 15,1-6-34-15,3-4-39 0,3 0 19 16,0-6-229-16,3-2-25 0,0-4 9 0,1 0 70 16,7-6 5-16,0-3 36 0,3-2 39 15,1-1 21-15,2-3-39 0</inkml:trace>
  <inkml:trace contextRef="#ctx0" brushRef="#br0" timeOffset="58097.97">28783 9157 750 0,'3'-4'343'0,"1"6"2"0,0 3-46 0,-3 4 27 16,1 8-8-16,-2-7-15 0,0 9-20 0,-13 25-32 16,6-16-23-16,-4 2-31 0,-3 7-16 15,-1 3-12-15,-3-3-28 0,-1-1-62 16,3 0-8-16,-2-4-110 0,2-2-54 0,0-2-43 15,2-6-47-15,2-1 19 0,-1-4-265 0,2 0 0 16,-1-6 5-16,6-7 17 0,-1-4 65 0,7 0-13 16,0 0 78-16,-7 0-7 0,-5-13 23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5T11:42:59.1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1104 565 735 0,'0'12'307'0,"0"-12"-10"15,0 0-12-15,0 0 5 0,-14 0-30 0,14 0-32 16,0 0 73-16,0 0-14 0,0 0-16 15,0 0-21-15,0 0-6 0,0 0-16 0,0 0-24 16,0 0-25-16,-10-7-6 0,10 3-19 0,4-2-24 16,4-3 0-16,1-2-29 0,3 2 1 15,3-1-13-15,8 4-10 0,-2 2-9 0,3 7-21 16,5 2-7-16,-2 6 4 0,-2 2-9 16,2 3-7-16,-4 1 12 0,-1 3-12 0,-4 5-6 15,-8-3 8-15,2 4-22 0,-5 1 15 16,-3-4-18-16,-3 3 1 0,-1-13 2 0,0 2-3 15,-21 31-7-15,8-30 0 0,-2 5 7 0,-4-7 9 16,1-3-11-16,0 0-20 0,-2-2-13 16,4-2-32-16,1-3-8 0,8-4-33 0,-1 0-4 15,-1 0 12-15,9 0 11 0,-8 0-69 0,8 0-32 16,-8-7 5-16,12 0-10 0,2-2 9 0,1-7 16 16,2 3-6-16,5 1 32 0,-2-2 6 15,5-1 11-15,1-6-1 0,2 3 20 0,3-1 16 16,-10 3 12-16,5-2-19 0,0 1 29 15,-2 0 14-15,-2 1 12 0,-2-3 12 16,5-1 25-16,-8 3 24 0,4 2 14 0,-2 3 11 16,-6-2 8-16,-3-1 27 0,0 3-28 0,-2 5 22 15,0 7-8-15,0-8 35 0,0 1 22 16,0 7-18-16,0-9 7 0,0 9-18 0,0 0-20 16,0 0-2-16,-9-6 6 0,5 15 3 0,-3-3 14 15,2 11 3-15,0 3 13 0,-1 4 11 16,-1 0-8-16,2-2 12 0,1 4-14 0,0 3 15 15,4-7-23-15,0-10-5 0,0 8-3 0,0 3-3 16,14 21-9-16,-6-24-3 0,-1-10-33 0,7 8 1 16,1-5-22-16,3-4-23 0,-4-2-46 0,2-6-80 15,5 1 11-15,-11-2-136 0,5 0-87 16,3 0 30-16,17-16-268 0,-15 11 37 0,2 2 47 16,0-4 54-16,-3-5 0 0,3 7 43 0,0 3 34 15,-1-3 14-15,0 2 22 0,2 1 16 16,-3-1 13-16</inkml:trace>
  <inkml:trace contextRef="#ctx0" brushRef="#br0" timeOffset="514.37">1879 819 852 0,'-4'0'551'0,"2"5"-63"0,-1-5-30 16,-2-3-49-16,3 1-19 0,-2 3-48 0,4-1-9 15,0-3-36-15,-1-1-21 0,2 6-5 16,1-7-41-16,0 4-18 0,0-2-47 0,5 2-30 15,0 1-7-15,4 1 0 0,3 4-15 0,-1 3-25 16,2 1 1-16,-3-1-15 0,0 4-9 16,-1 3-23-16,0 0 3 0,0 1-9 0,-4 0 4 15,-2 0-20-15,-3 1 3 0,-2-9 0 0,0 3 5 16,0-1 1-16,0 2-17 0,-14 7 3 16,1-7 13-16,2-4-14 0,-1-4 7 15,-1 0-10-15,-1-1 11 0,1 0-5 0,13-3-10 16,-11 0 6-16,1 0-10 0,2 0 6 0,1 0 0 15,7 0-19-15,-7 0 7 0,7 0-25 16,0 0 7-16,-9-3-21 0,13 1 13 0,4 1-1 16,0-2-10-16,3 5 0 0,4-5 13 15,-7 3 6-15,3 0-5 0,8 0-9 0,0 0 12 16,20 15-7-16,-19-8 13 0,-2 4-12 0,1 0 8 16,-3-2 14-16,-2 1-11 0,-5 0 0 0,0 0 5 15,-4 1-6-15,4-1 13 0,-9 0-7 16,0-10 21-16,0 10-10 0,-11 11 15 0,-5-11-2 15,2-5 1-15,-4 4-6 0,-4 1 2 0,-3-2-6 16,-1-2 12-16,1-2-12 0,0 3 20 16,2-4-29-16,-4 1-10 0,16-4-36 15,-7 0-33-15,-18-15 8 0,25 8-112 0,-1-3-39 16,1 1-30-16,7-7-36 0,4 7 26 0,0-5-261 16,0-1 42-16,17-17 40 0,0 13 30 15,2 0 33-15,7 2 1 0,8-2 29 0,4-5 23 16,4 4 28-16,0 1 19 0,3 7 9 0</inkml:trace>
  <inkml:trace contextRef="#ctx0" brushRef="#br0" timeOffset="845.75">2690 727 280 0,'-2'5'501'0,"-1"-6"-68"0,3-3-68 16,-1 4-29-16,0 1-16 0,0-5-6 16,-3 5-17-16,4-2-31 0,3-1-2 0,-2 3-32 15,0 1-24-15,4 0-18 0,0 1-7 0,5 0 11 16,-1-1-14-16,8 2 14 0,5-7-1 16,4 6 1-16,2 0-14 0,1-1-41 15,0-1-16-15,2 0-9 0,-1 1-14 0,-16-2-5 16,6 0-15-16,4 0-23 0,1 0-15 0,-2 0-21 15,-4 0-54-15,-1 0-42 0,-2 0-33 0,-3 0 10 16,-4 0-137-16,-9 0-45 0,9-2-70 16,-14 4 31-16,0-2-231 0,-4 1 48 15,-1 9 49-15,-4-8-2 0,-1 8 54 0,-1-5 35 16,-1 0 46-16,-3 2-15 0,1-1 22 0,-1 2 31 16</inkml:trace>
  <inkml:trace contextRef="#ctx0" brushRef="#br0" timeOffset="1052.8">2730 871 728 0,'-7'4'499'16,"2"-2"-40"-16,0-1-39 0,3 3-44 0,1-4-23 16,4 3-28-16,0-1-10 0,4 5-13 0,4-3 15 15,3-1-37-15,2 2-13 0,3-2-22 0,4 1-32 16,5 1-27-16,-1-2-8 0,0-1-26 16,0-2-16-16,-1 3-13 0,2-3-29 0,-2 3-52 15,-5-3-38-15,-11 0-55 0,3 0-87 16,2 0 13-16,-1 0-160 0,0 0-78 0,0 0 32 15,-2 0-252-15,-3 0 75 0,1 0 37 0,0 0 49 16,3 0-11-16,-1 0 50 0,4 0 8 0,3 0 35 16,5 0 58-16,6 0-22 0</inkml:trace>
  <inkml:trace contextRef="#ctx0" brushRef="#br0" timeOffset="1700.02">3845 674 672 0,'1'1'329'15,"-1"-2"-39"-15,1-1 8 0,0 2 2 0,0 2-34 16,0-4-33-16,4 1 63 0,-3 2-17 15,-1-3-23-15,2-3-20 0,-2 0-36 0,6 1-13 16,2 0-27-16,1 0-11 0,4 2-12 0,1-1-8 16,-3 3-17-16,6 2-8 0,2 10-14 15,2-2 9-15,3 7-17 0,0 1 3 0,1 7-3 16,-3-1-3-16,-2 2-15 0,-1 2 11 0,-2-5-13 16,-2 5-12-16,0-3-1 0,-5-3-5 0,-2 1-6 15,-1-4-10-15,-1-4 4 0,-5 3-27 0,0-5-13 16,3-2-50-16,-5-3-13 0,0-8 6 15,0 8-102-15,-11 4-15 0,9-11-37 0,-11-1-59 16,8-3 28-16,-2 2-246 0,1-6 0 16,2 2 44-16,0-3 28 0,3-1 54 0,1 0 26 15,0 9 22-15,0-9-17 0,0-1 27 0,0 0 7 16</inkml:trace>
  <inkml:trace contextRef="#ctx0" brushRef="#br0" timeOffset="1901.07">4170 836 645 0,'0'0'424'0,"-9"-5"-71"0,3 8-43 0,-3 1 49 16,1 6-20-16,-2-2-40 0,2 1-15 0,-5 1-29 16,2 0-25-16,-1 4-27 0,-3 2-16 15,0 0-29-15,1 3-20 0,1-4-8 0,-3 4-4 16,1-2-32-16,1 0-16 0,0-3-41 16,3 0-5-16,2 0-125 0,0-3-43 0,-1-3-51 15,-1-2-42-15,2-3 20 0,6-1-285 0,1-2 36 16,3-2 35-16,0-3 28 0,4-2 27 15,-3-3-21-15,8-4 22 0,2 1 59 0,0-3 1 16</inkml:trace>
  <inkml:trace contextRef="#ctx0" brushRef="#br0" timeOffset="2449.61">4197 298 645 0,'-1'-4'387'16,"-2"-3"-20"-16,1 2-22 0,-2-1-47 0,2-1-39 15,-1 1 50-15,3 3-18 0,1-2-22 0,0-1-24 16,-1 1-26-16,2 3-26 0,4-4-20 15,4 1-28-15,2 0-1 0,0 2-33 16,3 0 0-16,0 6-10 0,1-1-26 0,-1 4-6 16,1-1-15-16,-2 8 11 0,-1 0-14 0,-1 1-7 15,-2 1 7-15,-1 2-4 0,-3 1-16 0,-2-3 5 16,-2-1-5-16,0 4-3 0,-2-3-6 16,-5 0-2-16,1-2-5 0,-3 2 8 0,-3-2-4 15,2-4-9-15,0 2-6 0,-3 2 14 0,2-5-12 16,-2-3 5-16,1-1-13 0,1-1 14 0,2 1-2 15,3-2 0-15,-1 1-10 0,0-1 9 16,2 0-3-16,-1 0-4 0,2 3 9 0,0-8-19 16,-3 8 25-16,6-5-5 0,0-2-18 0,2 2 2 15,-1 0 0-15,3 0 13 0,5 2-14 16,2-2 13-16,4 2 2 0,-1-2-10 0,4 0 0 16,2 0 7-16,3-2-4 0,-1 4 0 15,0-2 8-15,0-2-5 0,1 4-10 0,-12-2 5 16,3 0-29-16,1 0-15 0,0 0-44 0,0 0 7 15,-2 0-94-15,0 0-48 0,-4 0-54 16,-4 0 29-16,-6 0-265 0,7 0 19 0,5 5 34 16,-16 2 49-16,0 1 18 0,-1-3 40 15,-3 7-15-15,6 2 50 0,-1 1-8 0,6 7 62 16</inkml:trace>
  <inkml:trace contextRef="#ctx0" brushRef="#br0" timeOffset="2833.64">4843 935 354 0,'-3'-5'498'0,"-2"6"-106"0,2 1-57 16,1-2 26-16,0 2-32 0,0-2-40 0,3 0-8 16,-1-2-17-16,1 4-34 0,4-2-19 0,3 3-13 15,2 1 18-15,4-1-9 0,5 4 3 16,2-4-23-16,0-2-10 0,5 3-26 0,2-1-22 16,-1 0 15-16,-1 0-38 0,-1-3 0 0,-3 3-6 15,0-1-18-15,-14-2-21 0,4 0-6 0,2 0-15 16,2 0-21-16,-4 0-38 0,-1 0-27 15,-1 0-46-15,-1 0 8 0,-1 0-125 16,-8 0-54-16,8 0 25 0,3-8-258 0,-10 5 44 16,1 2 36-16,0-6-39 0,2 3 34 15,0-2 30-15,4 4 21 0,6-1 1 0,6-11 64 16,5 9 11-16,6-2 35 0</inkml:trace>
  <inkml:trace contextRef="#ctx0" brushRef="#br0" timeOffset="3433.23">5567 763 789 0,'-1'-3'393'0,"-3"-2"-59"0,2-1 44 0,-2 1-30 16,0 2-21-16,2-4-36 0,-2 0-25 15,4-3-14-15,1 3-36 0,0-2-5 0,0-2-35 16,4 2-25-16,6 2-2 0,-1-3-21 0,3 5-15 15,3-1 5-15,1 4-25 0,2 0-12 16,1 9-10-16,0-4-6 0,0 0 2 0,-1 5-17 16,1 5-1-16,-2 2-8 0,-1 6-9 0,-2-2-3 15,-4 2-2-15,-4 0-5 0,-3 1 0 16,0 1-7-16,-2-4 0 0,-2-7 9 0,0 3-24 16,-14 22 16-16,7-22-12 0,-4 4 5 0,1-5-4 15,1-1-5-15,0-4-5 0,-5-3-16 0,7-1-5 16,-1-1 19-16,-1 1-30 0,3-5 3 15,-1 0-13-15,7 0-13 0,0 0 5 0,0 0-21 16,-7-17 4-16,10 10-21 0,-3-2-23 0,8-1 12 16,-1-3-10-16,3-3 5 0,2-8 6 15,2 6 6-15,-1-1 1 0,3 5 3 16,0-3 23-16,3 0 12 0,-4-6-8 0,3 5 10 16,-4 4 32-16,7 4 24 0,-9-9-21 0,4 4 29 15,-5 1 20-15,2 4-7 0,-3-3-1 0,-2 4 77 16,-4 1-6-16,3 1 5 0,-7 2 4 15,3 2-5-15,-1-1-3 0,1-1-1 0,-3 5-9 16,-4 2-8-16,-2 2-10 0,-2 7 8 16,-2 1 6-16,-3 4 12 0,4 2-7 0,-2 7 15 15,-1-1-11-15,3-3-8 0,0 4 4 0,-1-3-22 16,4 4-7-16,-1-4 3 0,6 2-7 16,1-15 5-16,0 5 1 0,0 4-12 0,17 11-27 15,-8-18-25-15,5-4-46 0,4 0 5 0,4-2-119 16,-10-5-74-16,5 0-45 0,4 0 26 15,29-13-248-15,-22 6 44 0,0 0 36 0,-5 0-16 16,1-1 6-16,-1-2 32 0,2-4 28 16,-5 4 25-16,6 0 20 0,-6 2 8 0,1-3 14 15</inkml:trace>
  <inkml:trace contextRef="#ctx0" brushRef="#br0" timeOffset="3662.84">6352 865 585 0,'-2'6'471'0,"-1"-4"-31"0,-1 2-9 0,-1 1-45 16,1 4-34-16,3-2-11 0,1 4-27 16,-1-1-15-16,1-10-7 0,0 12-27 0,0 4-21 15,11 18-20-15,-7-14-28 0,3 0 5 0,-2-2-43 16,2-1-9-16,0-5-23 0,-2 3-34 16,0-3-61-16,0-2-39 0,1-3-69 0,3 0 9 15,-8 0-108-15,0-4-59 0,-1-3-89 0,0 0 29 16,8-10-247-16,2 5 25 0,-7-7 58 15,0 5 35-15,-1 0 9 0,0-3 48 0,0 5 23 16,2-2 16-16,1 0 12 0,1-1 41 0</inkml:trace>
  <inkml:trace contextRef="#ctx0" brushRef="#br0" timeOffset="3971.67">6734 781 532 0,'-1'1'419'16,"-1"-1"-37"-16,1 1-52 0,0-1 11 16,3 1-40-16,1-1-13 0,2 0 9 0,-1 6-10 15,4-6-16-15,3 0-17 0,5 1-15 0,0 2-27 16,3-1-34-16,4 0-9 0,1-1-26 15,0 0-11-15,1 1-13 0,-14-2-18 0,8 0-46 16,2 0-53-16,3 0-2 0,1 0-133 0,-1 0-42 16,-4 0-73-16,20-12 26 0,-22 7-279 15,-7 1-2-15,-1 0 35 0,-2-3 48 0,-8 7 11 16,12 0 57-16,2 0 15 0,3 0 31 16,21-9-19-16,-27 9 32 0</inkml:trace>
  <inkml:trace contextRef="#ctx0" brushRef="#br0" timeOffset="4588.7">7314 652 483 0,'-1'-7'476'0,"-1"0"-71"0,0 2-58 0,3-1-14 16,1 0-40-16,2-1-36 0,0 2-6 0,5-1-24 15,0-1-2-15,3 5-39 0,9 0 3 16,-6 1-14-16,6 4-20 0,5-1-15 0,-3 5-9 16,10 6-3-16,-4-1-10 0,0 2-19 15,-1 8-8-15,-3 2-2 0,-1 3-9 0,-6 0-17 16,-3 2 7-16,-5 2-20 0,-4-5-4 16,-3 1 1-16,-2-4-11 0,-1-10 5 0,-15 19-10 15,4-11 4-15,1-5-14 0,-4-2-6 0,-1-2 5 16,-1-2-14-16,-1-3-13 0,1-1-22 0,3-2-6 15,0-4-17-15,6 0-4 0,-2 0 4 16,-14-14-50-16,17 9-4 0,1-4-9 0,0 0-2 16,4-3-25-16,1 4 6 0,12-13-6 15,-2 9 0-15,-5-1-9 0,9-5 15 0,2-1 0 16,1 2 27-16,-2-4-10 0,5-1 28 0,-1 1 6 16,2 2 11-16,2-1 16 0,-4 1 9 15,3 0 34-15,0 0 7 0,0-1 12 16,-3 3 18-16,-4 1 27 0,-3 7 19 0,4-6 30 15,-7 5 15-15,0 6-11 0,-1-2 6 16,-2 3 20-16,-6 3 0 0,0 0-27 0,0-2 1 16,-2 3-5-16,-2 6 19 0,-3 0-13 0,-4 1 18 15,2 8 6-15,-6 6 2 0,3 4 19 16,-3 5-13-16,1 1 22 0,6 0-27 16,0-2-8-16,-2-2-12 0,4 1 9 0,2-1-18 15,3-8-4-15,1-8-15 0,0 5-24 0,13 15 13 16,-3-20-25-16,2 2-34 0,0-4-24 0,5-3-33 15,-3-1-62-15,7 0 10 0,2-6-136 0,-12 0-68 16,10 0-63-16,4 0 32 0,38-17-231 16,-30 10 64-16,3 2 31 0,4-5 35 0,5 1 19 15,0-3 34-15,0 3-2 0,3 3 78 16,-1 3-8-16,-5 1 12 0,-23 2 4 0</inkml:trace>
  <inkml:trace contextRef="#ctx0" brushRef="#br0" timeOffset="4994.84">8331 923 262 0,'-13'-2'527'16,"2"-8"-101"-16,-2-2-66 0,0 7 5 0,6-3-6 15,-1-3-37-15,3 3-6 0,0 1-14 0,4 2-24 16,-1-1-37-16,2 6-26 0,0 0-22 16,5-9-20-16,4 10-11 0,4-4-19 15,1-1-19-15,-7 4-8 0,6 0-14 0,4 0-11 16,18 14-20-16,-19-5 8 0,1-1-16 0,0 4 5 15,-2-2-18-15,-4 5-11 0,-3 1 11 16,-2 1-24-16,-1 0 16 0,-5-9-10 0,0 6-14 16,-11 18 6-16,2-17 2 0,-1 1-11 15,-1 0-1-15,-2-1 8 0,-2-1-7 0,0-1-6 16,0-3-2-16,0-1 2 0,0-4 11 0,7 2-13 16,-5-2 6-16,-1-1 12 0,5 2 20 15,2-3 2-15,1-1-1 0,-2 0-8 0,5 1-3 16,3-3 15-16,0 0 3 0,-2 0-33 15,0 0 8-15,8 1 0 0,5-2 1 0,1 1-13 16,4-5-3-16,-6 5-25 0,4 0-21 0,4 0-2 16,1 0-39-16,1 0-27 0,1 0-41 0,3 0 12 15,-2 0-92-15,2 0-45 0,-1 0-80 16,-2 0 30-16,21-12-253 0,-21 9 45 0,-3 3 40 16,0-7 67-16,2 0 16 0,0-5 40 15,5 5 5-15,-3-1 17 0,2-4 58 0,2-2-16 16</inkml:trace>
  <inkml:trace contextRef="#ctx0" brushRef="#br0" timeOffset="5970.94">9363 712 957 0,'8'3'385'16,"1"7"-54"-16,-1 3 30 0,6 4-21 0,0 1-11 15,-2-3-17-15,-1 3-30 0,-2 1-20 16,3-2-12-16,-8-2-34 0,3 0-6 0,-3 0-29 15,-2-8-5-15,0 5-36 0,0-6 4 0,-1 0-19 16,-1-6-11-16,0 0-8 0,0 0 1 16,0 5-11-16,-14 1 0 0,8-6-17 0,-6 1-7 15,-3-3-2-15,15 2-3 0,-11 0-12 16,-10-13 13-16,10 7-24 0,3-3-1 0,-1-2-9 16,2-1-7-16,2-5-3 0,1 3-5 0,3 2 4 15,2-3-12-15,6 1-8 0,3-6-4 16,5 8 6-16,4 1 9 0,3 4-12 0,4 4 4 15,3 3 2-15,-15 0 4 0,9 0-16 0,34 21 18 16,-27-9-6-16,1 5-20 0,-4 1 2 16,-4 4 21-16,0-8-1 0,-4 7-1 0,-4-4-16 15,-1 3 9-15,-4-11-11 0,-3 3 12 16,-3-2-6-16,-3 1-5 0,2-7 1 0,2 3 21 16,-4-3 1-16,-1-4-3 0,-2 1-14 15,-2-3 11-15,-2 1 4 0,0-8-11 0,0 4-1 16,-2-7-7-16,0 6 8 0,3-8 14 15,1 5-3-15,-1 0-17 0,0-4 13 0,4 2-3 16,1 5 2-16,0-4-8 0,10-12-8 0,-2 13 7 16,3-6 1-16,1 7 1 0,4 2-14 0,2-1 0 15,3 0 23-15,1 4-10 0,0 3-7 16,-10 0 11-16,7 0-5 0,23 12-3 0,-21-2 0 16,-4-1 15-16,3-1-19 0,-4 3 13 0,1 2-12 15,-7-2 16-15,-3 0-15 0,-3 3 3 16,-4 0 6-16,0-6-8 0,0-2-12 0,0 0 5 15,-11 13-35-15,3-14-35 0,0 0-36 0,4-3 10 16,-1 2-116-16,0-4-61 0,-4-4-58 0,9 4 29 16,0 0 29-16,-9-8 28 0,16 2-254 15,4-2 37-15,10 1 35 0,-3 3 20 0,5-7 43 16,1-1 13-16,-2-2 27 0,-1 0 13 16,0 3 21-16,-6 0-30 0</inkml:trace>
  <inkml:trace contextRef="#ctx0" brushRef="#br0" timeOffset="6247.17">10217 821 329 0,'0'-1'451'0,"0"7"-61"0,-1-1-27 0,-2 6-47 15,0-2 32-15,0 5-1 0,3-14-2 16,0 12-20-16,0 2-25 0,0-2-13 0,0 3-7 16,0-2-17-16,0 1-38 0,3 12 1 0,4-16-20 15,4-3-25-15,0 0-11 0,3-1-16 16,0-5-19-16,2 0 5 0,-8-1-32 0,5 0-6 16,3 0-28-16,16-12 20 0,-16 6-13 0,-1-3-5 15,1 2-23-15,-3-7-22 0,0 2-36 16,1-2 5-16,-5-3-20 0,-1 1 1 0,1-5-8 15,-5 3-5-15,-2 5-11 0,-2 4-10 16,0 9 7-16,-11-16-8 0,-2 12 2 0,-2 0-14 16,3 4-11-16,-5 0-30 0,-6 0-11 0,-3 0 13 15,-25 13-75-15,24-3-23 0,3-4-27 0,2 0-44 16,8 3 25-16,-5-4-199 0,8 0-59 0,-1 2 46 16,9-2 26-16,3-5 34 0,10 13 8 15,6-9 26-15,4-2 24 0,4 4 6 0,2-6 54 16</inkml:trace>
  <inkml:trace contextRef="#ctx0" brushRef="#br0" timeOffset="6617.16">10771 827 506 0,'5'-7'414'0,"-2"4"-22"0,-2-1-55 16,-2-3-12-16,-1 1-21 0,0-2-24 0,-4-1-30 15,-7-3-34-15,2 3-19 0,0 0-14 0,-3 5-38 16,-1 3 2-16,5 1-38 0,-17 11 7 16,8-4-1-16,1 3-17 0,-1 4-2 0,4 8 3 15,0-3 16-15,1 1 9 0,3 2-15 16,1 1-2-16,4-3-10 0,5-1-11 0,1-10 1 0,0 4-9 15,17 11-12-15,-4-9 5 0,6-5-26 16,-1-6-2-16,4 2-33 0,4-6-14 16,-14 0-44-16,11 0 4 0,23-15-68 0,-26 6-47 15,0-4-24-15,-5-4 2 0,-1-3-22 0,-2 1-50 16,-3-5 24-16,-7-4-144 0,7-1-105 0,-7-4 50 16,-2 15-1-16,0-10 44 0,0-3 6 15,0 1 25-15,0-1 16 0,0 3 60 0</inkml:trace>
  <inkml:trace contextRef="#ctx0" brushRef="#br0" timeOffset="6840.25">10820 551 509 0,'-7'-20'241'15,"-1"8"35"-15,2-2-14 0,-4 4-13 0,4 2 9 16,-1 1-15-16,-1 3-8 0,0-1-26 0,0 2 31 16,0 0 16-16,5-1-4 0,-3 3-36 15,5 5-21-15,-1-2-14 0,0 0-10 0,2 7-21 16,-5 4 10-16,6 2 5 0,2 10-15 16,2-1-3-16,1 4-8 0,0 6 14 0,4-1-14 15,2 6-22-15,-1 0-3 0,1-4-4 16,0-4-33-16,-1 2 1 0,1-6-4 0,-1 0-17 15,-2-6-50-15,2-1-35 0,3-3-46 16,3-3 7-16,1-2-153 0,-3-6-48 0,16-2-64 16,-1 0 29-16,7-4-243 0,-17 0 34 0,12 0 44 15,5 0 23-15,44-12 35 0,-37 3 36 16,2 0 31-16,-5-4 29 0,1 1 4 0,-4-1 10 16</inkml:trace>
  <inkml:trace contextRef="#ctx0" brushRef="#br0" timeOffset="7057.08">11614 704 912 0,'1'1'472'0,"1"-3"-53"16,-1 7-65-16,-2 2 7 0,-2 5-8 16,-2 5-23-16,2 7-6 0,-3 7-8 0,3-3-21 15,-1 8-17-15,3 0-4 0,1-17-42 0,0 8-18 16,0 9-13-16,0 0-29 0,0 0-24 16,0 1-18-16,0-5-30 0,0-6-35 0,0-6-34 15,0-4-42-15,0-2-60 0,0-3-33 16,0-4-18-16,0 3 10 0,0-1-171 0,-10 1-70 15,4-16 32-15,4-2-232 0,-3 0 32 0,2-4 42 16,-2-4 35-16,-1 3-5 0,6-9 27 16,0 2 25-16,-1 1 25 0,1 8 80 0,0-6 6 15</inkml:trace>
  <inkml:trace contextRef="#ctx0" brushRef="#br0" timeOffset="7292.71">11554 831 212 0,'0'-18'500'0,"0"0"32"16,0 0-34-16,7 3-36 0,4-13-65 15,-6 18-23-15,3 1-44 0,9-1-25 0,-3 6-14 16,6-1-21-16,3 5-21 0,3 5-8 16,2-2-37-16,-1 3-8 0,1 10-34 0,0 2-5 15,-4-1-5-15,-3-1-29 0,-6 6-23 0,0-1-19 16,-4 1 4-16,-2-1-16 0,-6 0-19 0,-3-13-3 16,0 6-41-16,-23 20-46 0,4-22-56 15,-3 5 10-15,-9-5-181 0,-11 1-87 0,-3-1 31 16,-4-1-268-16,-4-4 53 0,-2-1 41 15,-6-4 36-15,-7 2 33 0,32-4 15 0,-21 0 54 16,-11 0 9-16,-88 8 24 0,66-2 38 16,-7 3 1-16</inkml:trace>
  <inkml:trace contextRef="#ctx0" brushRef="#br0" timeOffset="8126.46">2753 1933 301 0,'0'0'462'0,"0"0"-75"0,0 0-23 0,0 0-47 15,0 0 9-15,0 0-26 0,0 0-35 0,0 0-3 16,0 0-6-16,0 0 7 0,0 0-14 0,13 0-17 15,10-9-17-15,-16 8-23 0,3 1-17 16,8 0-15-16,3 0-13 0,-1 0-34 0,1 0-7 16,-2 0-3-16,0 0-37 0,-2 0-24 15,-3 0-53-15,-1 0-62 0,-3 0 7 16,0 0-130-16,-3 0-38 0,-7 0 20 0,12 7-233 0,-12-3-59 16,-1 3 34-16,0-1 12 0,-3 10 33 15,-3-1 1-15,1-1 26 0,0 2 80 0,-4-1-7 16,0 0 28-16</inkml:trace>
  <inkml:trace contextRef="#ctx0" brushRef="#br0" timeOffset="8352.57">2815 2204 598 0,'-2'4'466'0,"-1"-2"1"0,2 1-25 0,-2-3-36 16,2 2-34-16,-1 0-13 0,2-1-36 0,2 1 2 15,0-2-16-15,3 2-12 0,1-2-28 16,2 0-14-16,14 0-36 0,-10 0-24 0,6 0-20 15,4 0-15-15,0 0-29 0,2 0-31 0,19-10-69 16,-25 8-54-16,0-1-64 0,-4 3 8 0,-3-2-147 16,-1 1-81-16,-2 0 28 0,-2 1-277 15,2 0 3-15,-8 0 45 0,0 0 45 16,8 0 23-16,-1 0 76 0,-7 0 3 0,9 0 22 16,0 0 11-16,3 0 35 0,4 0 3 15</inkml:trace>
  <inkml:trace contextRef="#ctx0" brushRef="#br0" timeOffset="12763.43">3685 1784 649 0,'0'0'358'0,"0"0"-57"15,0 0-7-15,0 0-36 0,0 0 7 0,0 0-32 16,0 0 33-16,0 0-23 0,16 12-6 0,-15 7-32 16,-1-8-20-16,0 8-6 0,0 0-11 15,0-2-15-15,0 3-17 0,0-6-12 0,0 1-5 16,0-3-14-16,0-1-5 0,0-3-21 0,0 0 3 15,0-1-8-15,0-7 2 0,0 7-15 0,0-7 12 16,0 6 3-16,0-6-3 0,12 12 0 16,-8-11-15-16,2-1-2 0,0 0-18 0,0-1 13 15,1 0-21-15,4 1 12 0,1 0-13 16,-1 0 4-16,1 0-18 0,-2 0 10 0,-1 0-16 16,0 0 14-16,13 9-20 0,-9-1 18 0,-3 2-12 15,2 1 3-15,-5 2-10 0,0-2 7 0,-1-3-2 16,-4 2 8-16,-1-1-4 0,-1-9 1 15,0 8 0-15,0 4-3 0,0 0-2 0,-13 18 16 16,4-19-10-16,-2 0 9 0,0 1 0 0,-3-1-16 16,-1 3 8-16,-2-6-13 0,-1-2-23 15,-1 2-18-15,-1-1-27 0,1-2-27 16,2 0 10-16,2 0-106 0,0-3-30 0,15-2-43 16,-9 0-30-16,1 0 28 0,8 0-251 0,-16-12 38 15,14 7 37-15,1 2 31 0,1-3 30 0,1 1 4 16,2-12 37-16,-3 10 7 0,12-17-2 15,-2 6 67-15</inkml:trace>
  <inkml:trace contextRef="#ctx0" brushRef="#br0" timeOffset="13073.26">3691 1796 702 0,'-2'-4'470'0,"0"3"-84"0,0-1-28 15,2 0-21-15,0-1-12 0,-2 0-19 0,4 2-22 16,0-2-7-16,2 2-25 0,0-2-15 0,2 2-17 16,13-4-17-16,-1 1-27 0,3 1-27 15,0 0-18-15,-2 2 3 0,1-4-31 0,-3 3-3 16,2 1-42-16,0-1-40 0,-4-2-28 0,3 1 0 15,-5 0-165-15,4-2-57 0,-4 5 21 16,4-5-268-16,-6 1 42 0,-3 2 34 0,0-1-49 16,-3 0 38-16,0 3 28 0,-1-2 26 0,0 0 24 15,0 0 21-15,-1 1 15 0,2 1 3 16</inkml:trace>
  <inkml:trace contextRef="#ctx0" brushRef="#br0" timeOffset="13622.27">4262 1646 586 0,'-2'-2'378'0,"0"0"-45"16,-1-1 1-16,2 3-25 0,-3 0-41 15,0-2-32-15,0-1 10 0,0 1-11 0,0 0 1 16,1-2-34-16,-1 0-9 0,2 0-3 15,-2 0-30-15,1 0-10 0,1 0-5 0,-1 2 2 16,2-3-11-16,-1 0-6 0,2-1-23 0,0 6-1 16,0 0-8-16,0-7-15 0,18-7-10 15,-5 6-10-15,0 1-3 0,2 4-10 0,1-2 0 16,1 3-16-16,-9 2 0 0,3 0 3 16,15 15-10-16,-13-5-1 0,-3 4-1 0,-1-2-6 15,-3 2 1-15,0 1-9 0,-5-2 9 0,0 1-9 16,-1-2 7-16,0-2-7 0,0 3 7 15,-14 17-9-15,4-15 2 0,2-1 8 0,-1 1-2 16,0-3-4-16,-1 0 3 0,-1-2-5 0,3-5 12 16,0-1-7-16,1 0 2 0,1 0-1 15,1-1 0-15,0 0-7 0,0-1 5 16,2 1-4-16,0-2 5 0,0 1 1 0,2-1-12 16,-1 1 5-16,0-2 3 0,2 2-9 0,0-2 12 15,0 0-14-15,0 0 1 0,12 3 4 16,-5-3 10-16,11 2 10 0,-9-2-19 0,5 0 6 15,6 0-8-15,1 0 16 0,1 0-9 16,-1 0 9-16,1 0-3 0,1 0-31 16,-3 0-13-16,-2 0-45 0,-5 0-22 0,-1 0-45 15,-4 0 13-15,-1 0-122 0,-7 0-42 0,8 0-27 16,-8 0 27-16,0 0-263 0,8-10 35 16,-7 13 38-16,-1-3 33 0,1 0 35 0,0 2 29 15,1 1 25-15,1-1 22 0,1 2 6 0,10 5 34 16</inkml:trace>
  <inkml:trace contextRef="#ctx0" brushRef="#br0" timeOffset="14205.82">4936 2131 465 0,'-6'3'382'15,"2"-3"-25"-15,1 1-13 0,-1-1-44 16,2 2 56-16,-3-1-33 0,2-1 3 0,1 0-14 16,-1 0-24-16,0 2-7 0,2-1-20 15,-1 0-23-15,2 0 1 0,-1 0 2 0,1 0-27 16,2 1-1-16,4-1-22 0,0 1 49 15,14 3-15-15,6-1-32 0,-1 0-18 0,2-1-7 16,4 0-11-16,-4-1-30 0,6 1-5 16,-2 0-15-16,-3 0-9 0,0 1-12 0,-1-2 7 15,-2 2-40-15,-4-3 1 0,-1 0-29 0,-2 2 4 16,-5-2-23-16,-2-1-4 0,-1 2-1 16,-2-2-41-16,-3 1-17 0,0-1 12 0,-1 2-4 15,-1-2-31-15,0 1 4 0,1-1-19 16,-4 0-39-16,0 0-25 0,0-1-38 0,-2 1 18 15,1 0-82-15,-1-3-45 0,-3 1-36 16,3 1 30-16,-3-1 29 0,2 0 26 0,-3 0-288 16,1 1 41-16,0 0 20 0,-3 0 36 0,2 0 51 15,0 0 25-15,-2 1 26 0,0 0 20 16,-1 0-8-16,-2 0 18 0</inkml:trace>
  <inkml:trace contextRef="#ctx0" brushRef="#br0" timeOffset="16816.28">5828 1878 473 0,'0'-14'328'16,"0"14"-29"-16,0 0-45 0,0-14-9 15,0-4-23-15,-2 16-17 0,1 0-48 0,0 0-1 16,0 2 15-16,0 2 6 0,0 1-21 16,0 4-18-16,0 10 38 0,0 6 3 0,1-12-12 15,0 8-17-15,0 4-12 0,0 5-13 0,0-2-10 16,0 3-16-16,0-4 4 0,0 1-22 0,0-2 9 16,-11 22-16-16,7-26-8 0,-1-4-5 15,1-3 1-15,1 1-10 0,-2-4-4 0,1-3 2 16,1 0-1-16,-1-2-2 0,2-2-15 15,0 1 9-15,0-3 6 0,0 0-22 0,0-1 8 16,2 0-1-16,0 0-5 0,0 0-10 0,-1-9 10 16,2 4-17-16,0 1 4 0,2 1-20 0,1 1 17 15,9-6-8-15,-1 1-4 0,-1 3 13 16,1 0-5-16,6 1-5 0,2 2 5 0,0 0 1 16,-5 1 10-16,0 0-18 0,-6 0 1 0,2 0 2 15,3 0-23-15,0 0-16 0,0 0-10 16,-3 0 3-16,-1 0 2 0,0 0-67 0,-2 0-25 15,-8 0-55-15,9 0-35 0,-3 0-30 0,-6 0 25 16,15-5-252-16,-11 3 38 0,0-2-39 16,-2 2 32-16,-1-1 55 0,0-2 40 0,-3 4 23 15,2-3 14-15,-2 0 4 0</inkml:trace>
  <inkml:trace contextRef="#ctx0" brushRef="#br0" timeOffset="17066.45">5999 2022 467 0,'-3'-5'431'0,"0"0"-77"15,1 1 37-15,0 1-39 0,1 0-49 0,0 3-10 16,0 0-9-16,-1 3 20 0,2 1 4 0,0 3-12 16,-3 11-23-16,-1 4-8 0,3-1-3 0,1 3-14 15,0-11-43-15,0 7-24 0,0 2-19 16,0 3 0-16,0-1-22 0,0 1-21 0,0-1-9 16,0-2-4-16,0 1-44 0,0-3-31 15,0 0-29-15,0-4-25 0,0-4-24 0,0-2-42 16,0-3-38-16,0-7 11 0,13 13-93 0,-13-11-46 15,2 0-82-15,0-3 30 0,4-1-251 16,7-4 28-16,0-1 67 0,8-5 35 0,2 2 30 16,2-1 27-16,3 0 24 0,7-1 41 15,1-3-9-15,2 2 55 0</inkml:trace>
  <inkml:trace contextRef="#ctx0" brushRef="#br0" timeOffset="17480.05">6749 2160 747 0,'-1'1'369'0,"0"-1"-11"0,1 0-46 0,0 0 21 16,0 1-28-16,-1-1-26 0,1 0-17 15,1 0-14-15,-1 1-14 0,0 0 1 0,2-1-3 16,0 2-7-16,2-1-9 0,2 1 1 15,0-1-16-15,0 0-13 0,15 3-8 0,-2 0-6 16,3-2-41-16,3 1-13 0,0-1-2 0,3 0-8 16,0 0-16-16,2-1 3 0,3 0-17 0,-3 1 9 15,-2 0-35-15,0-2 6 0,-4 2-22 16,0-2-10-16,-14 0-21 0,5 0 20 0,-1 0-12 16,0 0-22-16,-3 0 2 0,-1 0-13 15,-2 0 5-15,-2 0-12 0,-6 0 9 0,9 0-8 16,-9 0-22-16,8 0 7 0,-8 0-6 0,0 0-6 15,7 0-10-15,-7 0-3 0,0 0-18 16,6 0 4-16,-6 0-25 0,0 0 9 0,0 0-65 16,8-7-15-16,-8 5-35 0,0-1-30 0,-2 1-29 15,2-1 26-15,-3-1-201 0,2 0-74 0,-2 0 50 16,2-1 25-16,-1 1 43 0,1-1 29 16,-1 2 7-16,2-2 24 0,0 5 22 0,0 0 4 15</inkml:trace>
  <inkml:trace contextRef="#ctx0" brushRef="#br0" timeOffset="18172.39">7667 1757 337 0,'1'-5'422'0,"-1"1"-39"16,-1 2-15-16,2-1-56 0,-1-2-38 15,0 1 8-15,1 1-25 0,-1 2-14 0,0-3-32 16,0 2-22-16,-3 1-4 0,0 1-1 0,0-2-35 15,1 4-2-15,-2 1-3 0,0 2 3 0,-8 7-19 16,1 5-1-16,-1 1-3 0,2 3-5 16,0 3 14-16,2 1-20 0,0 1-4 0,0 3-15 15,3-1 14-15,2 2-24 0,2-3 9 0,1 1-11 16,0-15 3-16,0 4-9 0,16 26 6 0,-8-23-32 16,1 1 26-16,3-4-15 0,2-2 0 15,0-3 6-15,2-2-28 0,2-1 0 0,-1-3-8 16,2-2 15-16,0-2-16 0,3 0 0 0,-11-2-12 15,3 0-4-15,19-11-8 0,-15 4 7 16,-3-1-15-16,3 1-12 0,-7-3 2 0,1 3-6 16,-5-2 9-16,-3 1-5 0,-1 2-3 0,-1 0-16 15,-2 6 13-15,0 0-6 0,0-7-1 16,0 7-10-16,-24-15-4 0,8 12-12 0,-4 1-9 16,-3 2-23-16,2 0-8 0,8 0-16 15,-5 0 8-15,-20 11-96 0,20-7-15 0,4-2-27 16,2-1-37-16,3 1-18 0,3-2 28 0,2 0-233 15,3 0 21-15,0 0 34 0,1 0 34 16,1 0 18-16,5-1 26 0,14-3 6 0,1 2 20 16,5-1 46-16</inkml:trace>
  <inkml:trace contextRef="#ctx0" brushRef="#br0" timeOffset="18846.69">8403 1942 696 0,'0'4'381'0,"0"1"-52"16,0 1-9-16,4 13-40 0,-3-7-13 0,-1-12-32 15,0 11-12-15,0-3 0 0,0 2-31 16,0-3-9-16,0 0-13 0,0 6-18 0,-12 8-25 15,11-11 4-15,0-4-3 0,-2 0-22 0,3-4-6 16,-1 3 7-16,0-3-9 0,0 1-8 16,0-1-15-16,-2-2 4 0,1 0 0 0,-1 0-17 15,1-2 2-15,-1 0-23 0,0-1-10 0,1-2-4 16,0 0-4-16,2-2 5 0,1 1-3 0,2-10-13 16,-3 9 4-16,9-10-5 0,0 5-5 15,2 2 4-15,0 2-6 0,5 4-6 0,-2 1 9 16,-2 2-2-16,-2 1-14 0,5 0 17 0,17 12 6 15,-10-5-9-15,-1 0 10 0,-2 2 3 0,1-3-8 16,-2 3 0-16,-3-1 5 0,0 1-7 16,-2-4 8-16,-5 1-14 0,0-2 14 0,-3 1-11 15,-1-4 6-15,-1 1-7 0,0-1 15 0,-1 2-3 16,0-3 9-16,-1 2-3 0,-1-2-4 16,0 0 4-16,0-1-4 0,-1 0-7 0,-1-1 7 15,0 0-10-15,0-1 13 0,0 3-14 16,1-5 3-16,0 0-1 0,-1 0 7 0,1-1-5 15,2 0-5-15,0-1-3 0,-1 0 6 0,13-13-2 16,-3 6-4-16,2 1 4 0,2 3 3 0,6 1-6 16,0 0 9-16,0-1-2 0,2 3-1 0,2 4 6 15,1 1 13-15,-13 2-5 0,7 0-1 0,21 12 13 16,-18-3-9-16,0 1 10 0,-5-2-1 16,-1 3-17-16,-4-1 11 0,-2 2-6 15,-3-4-17-15,-3-1 2 0,-2-2 16 0,0 1 1 16,-2-6-10-16,0 0-7 0,0 6-24 0,0-6-14 15,0 0-37-15,-15 14-15 0,11-14-49 16,-1 3 13-16,3-3-102 0,-3-3-51 0,0 2-66 16,1-2 29-16,2 0-240 0,2-2 39 15,2 0 30-15,6-7 34 0,4 0 43 0,5-1 30 16,1 2 21-16,3 1 25 0,-2 1 13 0,1-1 5 16</inkml:trace>
  <inkml:trace contextRef="#ctx0" brushRef="#br0" timeOffset="19145.99">9195 1946 262 0,'1'1'438'15,"0"3"-66"-15,-1 1 12 0,-2 0-49 16,1 0 51-16,-1 2-15 0,1-1 1 0,1 3-36 16,0 1-8-16,0 1-34 0,0 1-6 0,0 1-30 15,0-1-27-15,9 15-4 0,-4-20-19 16,-1 2-28-16,7 0-14 0,0-1-18 16,0-5-8-16,6 0-16 0,0 0-13 0,-8-3 8 15,4 0-44-15,4 0-10 0,19-16 0 16,-17 9-31-16,-3 2-32 0,3-7 0 0,-3-3-9 15,1 1-17-15,-5-2-20 0,1 0 8 0,-2 4 0 16,-3-2-2-16,-2 6-4 0,-4-1-12 0,-1 2 21 16,-1 7-12-16,0 0 3 0,-14-12 7 15,-1 7-18-15,-1 5-24 0,-2-1-34 0,7 1 21 16,-4 0 11-16,-2 0-107 0,-16 13-39 16,19-7-19-16,2-3-33 0,4 2 28 0,-1-4-161 15,3 3-68-15,4-1 36 0,3-1 33 0,4 0-3 16,-1 1 24-16,15 5 23 0,8-2 10 15,1-1 4-15,4 0 1 0</inkml:trace>
  <inkml:trace contextRef="#ctx0" brushRef="#br0" timeOffset="19680.9">9916 2006 520 0,'7'-8'301'15,"-5"-1"0"-15,0 2-33 0,1 1-21 0,-2-2-6 16,-1 2-36-16,0 0 39 0,0 6-31 0,0-11-24 15,-15-11 8-15,4 12-11 0,0-2-18 0,0 7-25 16,-3-2 19-16,0 6-24 0,-6-1-3 16,11 2 5-16,-6 0-7 0,-19 19-13 0,15-9-15 15,1 3-6-15,0 3 8 0,4 1-3 16,-1 0-6-16,4 0-7 0,3 0-1 0,4 0-6 16,0 0-10-16,4-8-7 0,0 1-9 0,16 14 4 15,-5-10-8-15,3-5-7 0,-1-2-18 0,5-2-13 16,1-1-10-16,1 1-15 0,-11-5-11 15,7 0-25-15,22-12-20 0,-18 5-5 0,-1-2 7 16,-1-4-93-16,1 1-9 0,-6-5-17 0,5 0-11 16,-3-1-20-16,0-5-8 0,-3 1 6 0,-2 0 20 15,0-6 17-15,-3 0 16 0,-1-1 15 16,1 1 0-16,-5-4 29 0,-2 3 39 0,0 15 30 16,0-8 21-16,-13-24 32 0,5 24 40 0,3 1 11 15,-6 1 1-15,3 5 10 0,-3 2 17 16,1 3 16-16,5 2 19 0,-1 1-10 0,0 2-13 15,-1 5 34-15,3 0 21 0,4 0 13 16,0 0 13-16,-13 17-6 0,6 0 4 0,5 3-3 16,0 3 3-16,2-11 16 0,0 9-21 0,14 29 0 15,-8-21-23-15,4 4 2 0,-1-1-18 16,1 0 13-16,1-1-20 0,-1-2-22 0,-2 0-34 16,1-3-12-16,3-1-36 0,-2-3-18 0,2 2-41 15,-2 0-21-15,-2-6-48 0,2 2-3 0,2-5 10 16,2-3-116-16,0-2-35 0,1-2-52 15,-2-7 25-15,4 4-229 0,2-3-30 0,-5-2 49 16,-2 0 35-16,5 0-7 0,4 0 29 16,27-12 73-16,-23 9 31 0,2-6 28 0,0 0-26 15</inkml:trace>
  <inkml:trace contextRef="#ctx0" brushRef="#br0" timeOffset="19995.24">10659 1978 1057 0,'2'-5'381'0,"-1"3"-52"16,-1 0-4-16,1 3-14 0,-1 2 12 0,1 0-8 16,3 14 3-16,-4 4 7 0,0-9-20 0,3 29-7 15,-2-11-33-15,1 4 32 0,-2-3-47 16,1 1-25-16,0 1-26 0,-1-16-22 0,0 9-20 15,0 1-17-15,0 3-16 0,0-1-15 0,-14 32-55 16,10-35-18-16,0-2-41 0,0-5-23 16,0-4-24-16,0-3-41 0,-1-5-62 15,3-2 16-15,-1-2-111 0,1-4-37 0,0 1 26 0,1-5-210 16,1-1-78-16,-1 0 42 0,1-13 29 16,0-1 59-16,0 9 13 0,0-7 27 0,0-3 24 15,0-1 26-15,0 0-3 0,0 1 36 16</inkml:trace>
  <inkml:trace contextRef="#ctx0" brushRef="#br0" timeOffset="20279.99">10580 1999 345 0,'0'-11'490'0,"-2"2"-98"0,4 1 10 16,-1 0-44-16,0 1-1 0,-1 7-12 15,8-20-30-15,0 7-30 0,0 4-25 0,5 0-18 16,0 2-9-16,3 0-26 0,2 6-2 0,-8 1-24 15,4 0-5-15,24 13-12 0,-16-3-15 16,1 4-12-16,-2-2-7 0,-2 5-8 0,-2-2-14 16,-4 2 0-16,-3 0-17 0,-3-1-19 0,-2 1-12 15,-4-3 13-15,-1-14-20 0,0 13-20 16,-12 14-23-16,-2-13-23 0,0-2-38 0,-5-2-59 0,-1 0 11 16,1-2-116-16,-7-3-88 0,0-3 27 15,-1 4 25-15,-1-6 22 0,11 0-337 0,-7 0 60 16,-4 0 56-16,-32-11 42 0,29 7-7 0,-3 0 27 15,2-1 25-15,5 5 27 0,-6-5 42 16,2 1-6-16</inkml:trace>
  <inkml:trace contextRef="#ctx0" brushRef="#br0" timeOffset="22177.36">10823 1985 840 0,'0'0'309'15,"0"0"-25"-15,0-12-23 0,0 12-21 0,0 0-34 16,0 0-34-16,0 0 3 0,0 0-8 16,0 0 12-16,-18 12-20 0,7 5-18 0,-2 2-15 15,0-1 26-15,-2 2-25 0,0 1 1 16,-1-2 6-16,4 0-6 0,-5-3 0 0,5 1-24 15,0-4 0-15,3 1-13 0,0-1-5 16,2-6-11-16,2-2-3 0,2-1-8 0,1-1 7 0,0-1-23 16,2-1 7-16,1-2-15 0,2-1-16 15,-1-2-26-15,11-6-28 0,-5-2 30 0,2-1-14 16,4-1 3-16,-4-4 1 0,3-2-19 16,-1-2 7-16,-1 2 3 0,0-1 1 0,-4 3-6 15,-1 0 3-15,1 5 2 0,-3 4-9 16,-3 3 3-16,-1 6 3 0,0 0 2 0,-7 2 15 15,3 2 17-15,-4 10 6 0,-2 3 18 0,-2 2 5 16,2 0-19-16,0 1 18 0,0-1-12 16,1 5 9-16,-1-4-9 0,1 0 2 0,3-2 11 15,-1-3-8-15,1-1-9 0,1-4-1 0,1 0 2 16,2-3 1-16,0-2-13 0,1 2 3 16,0-4-12-16,1-3 3 0,0 0-48 0,5 0 10 15,-1 0 5-15,8-7-79 0,-3-1-4 0,1-4 2 16,3 1-29-16,0-5 5 0,-1-1-11 15,-3 0 33-15,1-2-3 0,1 0 28 0,2 2 14 16,-4 3 19-16,-4 4 25 0,-4 2 11 0,3 1 13 16,-3 5 23-16,-1 2 12 0,-5 2-3 0,1 1-3 15,-2 9-3-15,-5 5-3 0,1-5 54 16,-1 5 4-16,2 0-24 0,2-1-11 0,0 1 2 16,3 0 15-16,4-5-41 0,0 1 16 15,0-4-20-15,0-9-2 0,0 7-42 0,0 0-40 16,0-7-45-16,13 12-35 0,-10-11-50 15,2-1 17-15,1-1-217 0,0-1-64 0,10-5 30 16,1 2 44-16,-1-2 25 0,2-3 22 0,0 1 24 16,5-2-19-16,1 2 39 0</inkml:trace>
  <inkml:trace contextRef="#ctx0" brushRef="#br0" timeOffset="22555.36">11345 1818 539 0,'0'0'428'0,"-2"-2"-36"15,2 2-57-15,-1-1-42 0,0-1 66 16,0 2-25-16,0-1-22 0,-1 0-19 0,2 0-12 15,-2 0-23-15,1 1-40 0,0 0-15 16,1 4-22-16,-2 1 17 0,-3 10-10 0,-2 7 6 16,1 2-15-16,-1 0 12 0,1 3-38 15,0 0 3-15,0 1-33 0,3-1-15 0,-4-3-13 16,2-2-9-16,3 0-12 0,1-3-12 0,1-11-20 16,0 4-24-16,0-3-32 0,0 1-22 15,0-4-23-15,0-6-55 0,17 13 12 0,-10-13-156 16,-2-1-38-16,13 0 28 0,-3-7-185 0,0-1-103 15,1-3 28-15,-2-1 67 0,1 0 4 16,0-3 32-16,-1-1 29 0,2-2 27 0,0 0 27 16,0 1 15-16,0-3 11 0</inkml:trace>
  <inkml:trace contextRef="#ctx0" brushRef="#br0" timeOffset="22750.88">11586 1835 356 0,'3'-5'475'0,"0"-4"-92"0,0 2 32 0,-2 3-33 15,1 3-25-15,0 0-24 0,-2 2 1 16,1 0-14-16,-2 4-21 0,1 1 14 0,-2 13-40 15,2-8 3-15,0 5-22 0,-10 24-5 0,6-15-41 16,-1 2-36-16,1-1 2 0,1-2-17 16,-1 1-19-16,4-4-93 0,-3 1-43 0,1-3-46 15,0-1-76-15,2-6 11 0,-4-1-235 16,2-4 31-16,2 0-264 0,0-3 33 16,-2 2 27-16,1-3 37 0,-2 0 34 0,2-1 52 15,0-2 7-15,-1 1 75 0,0 0-20 16,-1 0 35-16,-3-1-19 0</inkml:trace>
  <inkml:trace contextRef="#ctx0" brushRef="#br0" timeOffset="23223.15">10668 2039 517 0,'-2'-3'414'0,"0"1"-61"16,-2 0-48-16,2 1 29 0,-1-1-30 0,-1-1-4 15,-1 1-5-15,1 0-31 0,-3 1-22 0,-4-6-36 16,3 5-19-16,-1-1-19 0,4 1-28 16,1 0-7-16,2 2-25 0,1-3-11 15,2 1-43-15,3-1-23 0,12-1 3 0,5-1 5 16,5-2-24-16,3 2-14 0,3-1 4 0,-1 0-1 16,-2 5 1-16,-3-1 8 0,-2 0-14 0,-2 2 0 15,-9 0-10-15,-13 0 0 0,8 0 12 16,0 0 9-16,-8 0 11 0,9 12-3 15,-9-7 7-15,-2-1-7 0,-1 0 0 0,0 1 8 16,-7 8-13-16,-2-1 4 0,-2 0-31 0,2 1 0 16,2-1-119-16,-2-3-41 0,-1-1-52 0,-2-1 20 15,0 0-310-15,1 0 51 0,3-4 46 16,-1-1 2-16,-4 4 52 0,0-1 31 0,-3-3-1 16,0 1 12-16,8 0 36 0</inkml:trace>
  <inkml:trace contextRef="#ctx0" brushRef="#br0" timeOffset="25123.29">2698 3035 227 0,'0'0'465'0,"0"0"-62"0,0 0-45 0,0 0-20 15,0 0-45-15,0 0 10 0,0 0-4 16,0 0-19-16,0 0-15 0,0 0-16 0,0 0-5 16,0 0-2-16,0 0-3 0,0 0 7 15,0 0-18-15,22-4-19 0,-7 11 27 0,2-3-27 16,-1 1-22-16,3-2-5 0,4 2-19 0,1-4-17 15,0 3-16-15,1-1-48 16,-2 1-9-16,-1 0-26 0,-2-2-31 0,-3 1-31 16,-1-2-39-16,-8-1-39 0,-8 0-40 0,9 0 13 15,-2 0-142-15,-7 0-37 0,9 0 27 16,-2 0 24-16,-7 0-360 0,0 0 52 0,0 0 80 16,0 0 28-16,9-1 31 0,-9 2 39 0,-4 0 2 15,-1 0 19-15,1 1 69 0,-2 1-17 0,-9 9 5 16</inkml:trace>
  <inkml:trace contextRef="#ctx0" brushRef="#br0" timeOffset="25337.36">2741 3277 491 0,'-4'6'442'16,"1"-1"30"-16,2-1-23 0,1 0-14 16,1 1-40-16,1-3-29 0,2 0-25 0,0 0-5 15,15 5-49-15,1-4-14 0,0 0-30 0,3-2-33 16,-1 1-13-16,2 0-41 0,-1-2-45 0,-1 2-39 15,-13-2-31-15,5 0-61 0,0 0-58 16,0 0 8-16,-3 0-154 0,-1 0-45 0,0 0 25 16,-2 0-273-16,1 0 23 0,-1 0 19 15,0 0 43-15,0 0 53 0,7 0 28 16,2 0-16-16,5 0 39 0,1 0 26 0,0 0 29 16</inkml:trace>
  <inkml:trace contextRef="#ctx0" brushRef="#br0" timeOffset="29227.25">4029 2908 519 0,'13'0'347'15,"-13"0"-52"-15,0 0-23 0,0 0 13 0,0 0-45 16,0 0 25-16,0 0-52 0,0 0-3 16,0 0-36-16,19 11-18 0,-20-9-16 0,-1 0 22 15,0 1-1-15,0 0-16 0,-1-1-21 0,-1 1-1 16,0-3-2-16,-1 3-11 0,0-2-28 16,0 0 11-16,-2-1-29 0,2 0 4 0,-1 0 5 15,6 0-11-15,0 0 8 0,-8 0-24 0,-5-9-5 16,9 5-4-16,1 0-7 0,0-1 8 15,1 2 1-15,0-1-17 0,1-1-2 0,1 2-1 16,1-1 0-16,2 1 2 0,1 1-16 0,1 2 2 16,2 1 21-16,8 5-17 0,0 4 1 0,0 2-9 15,0 5 23-15,-2 3-15 0,0 1 23 16,-3 0-22-16,-2-1 4 0,-2 3 10 0,-2 0-1 16,-4-1-22-16,0-1-3 0,0-11 20 0,0 5-12 15,-13 20 6-15,7-17-10 0,-5-1 6 16,-1-3 3-16,-4-1-7 0,0-3 8 0,0 3-10 15,1-2 7-15,-2-4-12 0,-1-3-11 0,0 1-6 16,7-2 10-16,-1-2-10 0,12-1-10 16,-9 0-1-16,-12-11 6 0,13 3-7 0,1-4-8 15,1-1 19-15,4 1-3 0,2 1 4 0,0 1 6 16,0 1 4-16,0 1 6 0,17-11-6 0,-4 9 14 16,-2 3 6-16,1 4 16 0,5-1-10 15,-10 4 21-15,8 0 5 0,1 0 2 16,22 17 15-16,-18-10-8 0,-1 3 2 0,-4-4-16 15,2 5 5-15,-4-2-7 0,0 1-18 16,-3-4-18-16,-6-1-26 0,0 2-28 0,0-2 5 16,-3-1-110-16,1 1-39 0,-2 1-60 15,0-6 21-15,0 0-226 0,0 6-50 0,0-6 49 16,0 7 33-16,0 0 25 0,0-7 21 0,6 12 19 16,-2-12 37-16,11 6-5 0,0-7 36 0</inkml:trace>
  <inkml:trace contextRef="#ctx0" brushRef="#br0" timeOffset="29599.44">4392 3056 658 0,'3'-6'411'0,"0"-2"-69"15,-1 1 17-15,-1 3-52 0,1 0-35 0,-2 3-41 16,0 1-20-16,-1 1 13 0,0 2-29 0,0 1-17 16,-1 0-15-16,-1 1-1 0,1 2-38 15,-2 7-4-15,-2 2-29 0,3-8 12 0,0 2-27 16,2-2-2-16,0-1-11 0,0-1-2 0,0-2-13 15,1-4 16-15,0 0-6 0,0 0-8 16,0 0-5-16,0 7-2 0,12 2 1 0,-5-7 2 16,10 1-8-16,1-2-20 0,-4 0 3 0,-1 2 7 15,7 0-15-15,1 4 15 0,-1-4-8 16,-2 3 24-16,-1 1 0 0,-1 1 19 0,0 1 7 16,-4-1-6-16,-1 2-6 0,-3 2-5 0,0 0 3 15,-2-2-8-15,-3-2-6 0,-2-1 8 16,-1-7 1-16,0 7 3 0,0-1 0 0,-15 11-16 15,4-7-2-15,-3 0-16 0,-1 0-12 16,-4-4-23-16,-2-2-51 0,7-2 5 16,-6-2-141-16,10 0-43 0,-3 0-64 0,-21-12 27 15,21 2-274-15,0-5 25 0,4 3 54 0,3-3 39 16,2-4 31-16,0 2 28 0,4 10 9 16,0-5 25-16,0 0 17 0,0-4 33 0</inkml:trace>
  <inkml:trace contextRef="#ctx0" brushRef="#br0" timeOffset="29837.57">4453 3004 805 0,'-1'-2'404'0,"0"0"26"0,0 0-52 16,0 1-16-16,1 0-27 0,0-1-22 16,0 2-1-16,2-2-31 0,0 2-23 0,1 0 8 15,1 0-28-15,2 0-18 0,13-3-21 0,-9 3-30 16,7 0-9-16,4 0-25 0,2 0-2 15,3 0-53-15,1 0-23 0,31-9-65 16,-29 9-53-16,-2-2 6 0,-1 1-167 0,-3-1-84 16,-4 2 27-16,-9 0-282 0,4 0 55 0,-1 0 37 15,-4 0 35-15,14 14 32 0,-8-6 30 16,-4 1 23-16,1-1 25 0,0 1 53 0,0 2-25 16</inkml:trace>
  <inkml:trace contextRef="#ctx0" brushRef="#br0" timeOffset="30101.27">5166 3211 1308 0,'2'2'488'0,"-1"-1"-71"16,0 2-17-16,0-1-48 0,1-2-15 0,0 2-16 15,3 1-12-15,0-1-41 0,1-1-19 0,1 1-17 16,12 0-25-16,-1 4-28 0,3-4-23 0,-2 4-17 15,-2-3-15-15,3-2-51 0,3 1-20 0,-1-1-38 16,1 0-40-16,1 0-43 0,-12-1 6 16,8 0-150-16,2 0-47 0,3 0 24 0,23-16-200 15,-20 13-112-15,0-1 48 0,4 0 38 16,-4-1 33-16,-3 0 30 0,2 1 49 0,-1 1 25 16,-5-2 19-16,2 2 25 0,-3-2-6 0</inkml:trace>
  <inkml:trace contextRef="#ctx0" brushRef="#br0" timeOffset="30344.92">5865 3110 635 0,'0'-4'540'0,"-1"2"-76"0,1 0-49 16,0-2-48-16,0 2-22 0,-2 2-3 16,0 0-22-16,2 2 14 0,-1 2-22 0,0 3-21 15,1-2-23-15,0 3-28 0,-2 15-22 16,0-1-24-16,1 0 0 0,0 1-18 0,1-11-42 15,0 3-68-15,0 4-33 0,0-3-64 16,0-1-45-16,0-1 6 0,12 9-178 0,-9-17-70 16,3-4 29-16,0 2-285 0,1-4 51 15,0 0 38-15,1 0 28 0,2 0 42 0,5 0 0 16,20-12 66-16,-12 5 23 0,0-3 21 16,-2-3 6-16,-1 1 27 0</inkml:trace>
  <inkml:trace contextRef="#ctx0" brushRef="#br0" timeOffset="30674.31">6186 3145 360 0,'0'-3'485'0,"0"3"2"0,-2 0-48 0,0 2-15 16,-1 0-25-16,-6 8-22 0,3 3-23 0,1 1-19 15,1 5-21-15,-1-2-40 0,4 1-14 16,1-4-23-16,0-6-15 0,0 4-16 0,14 16-12 16,-5-18-26-16,3 4-17 0,0-3-5 15,2-2-18-15,0-2-28 0,3-2 1 0,-3-3-30 16,5-2 7-16,-9 0-46 0,6 0 7 15,25-15-32-15,-21 7 13 0,-1-2-23 0,0-5 1 16,-2-2-11-16,-1 0 10 0,-4 2-19 0,0-2-8 16,-4 1 4-16,0 3-1 0,-4 2-3 15,-2 2 20-15,-2 9-15 0,0 0 15 16,0-9-4-16,-15-1 6 0,-2 6-11 0,-4 4 1 16,9 0 0-16,-5 0-30 0,-4 0-15 0,-4 0-36 15,-24 10-21-15,24-7 13 0,2 1-117 0,1-1-66 16,5 6 24-16,3-9-249 0,5 3-39 0,2-1 44 15,4 1 43-15,2 0 40 0,6-1 29 16,14 1 26-16,4 0 35 0,6-2 27 16,1 4-1-16,3-3 30 0</inkml:trace>
  <inkml:trace contextRef="#ctx0" brushRef="#br0" timeOffset="31278.41">7145 3162 661 0,'7'-3'467'0,"-4"3"-64"0,1 3-30 0,0-1-20 16,-3 5-11-16,6 5-12 0,-1 1-19 15,0 3-21-15,0-1-3 0,-1 1-30 0,1-1-30 16,-1 1-25-16,-1-2-14 0,-1-1-30 0,1-5 1 16,-3-3-33-16,-1 0-2 0,2-1-17 15,-2 1 6-15,1-1-23 0,-1-2-19 0,0-1 2 16,0-1 13-16,0 0-30 0,-3 0 6 15,3-1 0-15,-1-1-29 0,0-2-4 0,0-3-16 16,1 2 1-16,0-2-7 0,2-10-5 0,-2 9-12 16,8-17 2-16,-3 15-7 0,0 2-3 0,3-5 13 15,4 2-3-15,-2 1 4 0,1 5-11 16,0 2 9-16,-1 1-1 0,-10 2-5 16,15 0 7-16,17 14-4 0,-13-4 10 0,-2 0-2 15,-1 2 4-15,0 0 8 0,-4 0-2 16,0 1 13-16,-3-1-13 0,-3-3 10 0,0-1 5 15,-4-3-22-15,-1 0 9 0,-1-3-1 16,0 3 5-16,0-5 4 0,0 0 6 0,0 0-22 16,0 0 6-16,0 0-6 0,-11 6 19 15,8-7-7-15,0-1-8 0,2-1 11 0,-3 0-8 16,4-1-13-16,-2-2 26 0,-1-10-16 0,4 6 9 16,-1 10-19-16,0-7 21 0,0-1-18 0,9-7 8 15,0 4-11-15,2-1-5 0,1 4-5 16,2 1 12-16,3 0 13 0,3 2 0 15,-1 5-15-15,-9 0 7 0,4 0-12 0,5 0 30 16,19 14-5-16,-18-7 2 0,-3 0 3 0,-1 2 1 16,-4-1-4-16,-2-1 7 0,-4 0-12 15,-1-1 0-15,-1-3-4 0,-2 2-14 0,-2-1-5 16,0 0-25-16,0-4-48 0,0 0-33 16,0 0 11-16,-11 13-142 0,5-11-45 0,3 0 26 15,-3 0-272-15,5 0-53 0,0 1 72 16,1-3 30-16,0 0 23 0,0 0 61 0,30 1 8 15,-9-5 36-15,-10 4 31 0,28-9 22 0,-15 1-8 16</inkml:trace>
  <inkml:trace contextRef="#ctx0" brushRef="#br0" timeOffset="31588.73">7950 3213 768 0,'0'-1'357'0,"-1"1"-1"16,0 2-26-16,-1 0-44 0,0-1 78 0,1 1-6 15,-1 5-2-15,-3 6-25 0,3 0-13 16,1-2-22-16,1 1-5 0,0-12-17 0,0 8-30 0,11 15-26 15,-4-11-23-15,2-2-21 0,3 3-13 16,1-7-27-16,0-1-15 0,1-2-1 16,4 0-11-16,-2-3-12 0,-6 0-7 0,7 0-25 15,3 0-17-15,21-17-23 0,-20 11-4 0,-2-2-10 16,2-3-2-16,-4 0-16 0,-1 0 3 16,-4 1-20-16,-1-2 9 0,-2 0-17 15,-4 4-5-15,-3 1 7 0,-2 7 4 0,0 0-13 16,-11-16 1-16,-4 9-12 0,-2 2-17 0,-5 1-31 15,2 1-4-15,-3 2-28 0,11 1 12 0,-2 0-78 16,-5 0-34-16,4 0-29 0,-1 0-39 0,6 0 29 16,2 0-146-16,0 0-86 0,8 0 29 15,-5 8 34-15,10-8 31 0,13 7 27 0,6-5 24 16,3-1 24-16,-11-1 13 0,10 0 32 16</inkml:trace>
  <inkml:trace contextRef="#ctx0" brushRef="#br0" timeOffset="32085.56">8559 3200 374 0,'16'-5'360'0,"0"-2"-52"0,-7 3-5 16,-2-3-28-16,-3 1 5 0,-1 3-33 0,-2-1-30 16,-2-1 54-16,0 2-18 0,-2 0-6 0,3 3-24 15,-10-7 1-15,5 5-20 0,-2 2-5 16,-11-2-13-16,8 2-12 0,-4 0-8 0,-20 11-12 16,15-2-19-16,1 2-19 0,4 3-4 15,0 1-8-15,2 2 4 0,2 1-17 16,5-2-11-16,2 3 1 0,2-5 3 0,1-8-12 15,0 4-11-15,16 16-13 0,-9-19-5 0,0-1-6 16,0-5-30-16,3 0-11 0,-2-1-27 0,-8 0-15 16,12 0-33-16,19-11-27 0,-12-2 12 15,-1-2-85-15,-1 0-2 0,-1-2-20 0,-2 0 2 16,-2-6-7-16,3 2-4 0,-3-1 5 16,-1 1-13-16,-2-3 36 0,-2 0 2 0,1-4 32 15,-2-1 29-15,-2 1 36 0,-2-1 31 0,-2 3 39 16,0 11 4-16,0-4 29 0,-14-27 26 0,6 24 22 15,0 3-12-15,0 2 30 0,2 0-7 16,-4 5-8-16,1 1 57 0,1 5 22 0,2 4-14 16,-1 2 9-16,7 0 15 0,0 0 2 0,-18 19 13 15,10-2 0-15,6 6-3 0,1 2 9 0,1-10 17 16,0 9-21-16,0 4 10 0,14 27 11 16,-7-25-27-16,1 0 8 0,3-1-27 0,-1 1-14 15,1-5-22-15,1 1-21 0,-2-2-7 16,2-2-50-16,1-1-4 0,0-1-85 0,0-3-34 15,-2-2-52-15,4 0 14 0,3-4-182 0,1-3-55 16,2-6 31-16,5 3-298 0,-1-2 51 0,2-2 50 16,-11-1 40-16,7 0 36 0,30-10 32 15,-24 5 49-15,-2-5-16 0,3-3 51 16,-3 2-3-16,0-2 30 0,-3 1 29 0</inkml:trace>
  <inkml:trace contextRef="#ctx0" brushRef="#br0" timeOffset="32309.15">9299 3105 578 0,'2'-4'517'0,"0"3"-112"0,1 0-11 0,-1 2-5 16,-1 1-16-16,0 4-16 0,4 8 6 15,0 3-34-15,-3 3-2 0,3 2-41 0,-2 2-24 16,0 1-34-16,-3 0-15 0,0-13-5 0,0 6-48 16,0 2-47-16,0-1-30 0,0-1-37 15,0-2-38-15,0-3-42 0,0-3-37 0,0-2-14 16,0-1 8-16,12 1-136 0,-7-9-53 15,1 0-43-15,9-3 32 0,2-6-201 0,-2 2-16 16,0-2 36-16,2-1 34 0,-2 1 29 16,0-8 19-16,0 0 21 0,2 0 50 0,-2-2 14 15,-2 2 8-15</inkml:trace>
  <inkml:trace contextRef="#ctx0" brushRef="#br0" timeOffset="32505.17">9603 3136 309 0,'7'-6'438'0,"-2"-1"-44"0,-1 3-27 15,-3 3-46-15,0 1 68 0,0 2-9 16,-1 3 4-16,1 0-11 0,0 17-10 15,2 2-10-15,1 2-42 0,-2 0 20 0,1 1-38 16,1 0-57-16,-1-3-12 0,0 0-21 0,0-1-22 16,-1-1-91-16,-2-1-54 0,1-4-43 15,0-8-74-15,0 2 7 0,-1-11-180 0,0 6-95 16,0-6 30-16,0 6-272 0,-11 3 66 16,8-8 52-16,-1-1 9 0,-1-1 23 0,0 0 29 15,0-1 27-15,-1 2 24 0,1-2 19 16,-11-2 64-16,-6 1-14 0</inkml:trace>
  <inkml:trace contextRef="#ctx0" brushRef="#br0" timeOffset="33429.68">2805 4152 234 0,'0'0'435'0,"-14"0"-67"0,14 0-15 0,0 0-40 16,-29-11-39-16,25 11-34 0,1 0-30 0,0 1 54 15,0-1-5-15,0 1-13 0,1-1-15 0,1 2-1 16,0-1 13-16,2 1-4 0,2-1-10 16,2 0 8-16,1 1-12 0,11 3-24 0,4 1 0 15,3-6-12-15,3 0-33 0,4 3-11 16,-18-3-16-16,8 0 15 0,2 0-16 0,2 0-28 16,-1 0-42-16,-2 0-31 0,-3 0-10 0,-4 0-44 15,-2 0-60-15,-4 0-46 0,1 0 12 0,-4 0-151 16,-6 0-39-16,0 0 28 0,11 7-312 15,-13-5 53-15,-1 1 20 0,-2 0 62 0,-5 5 17 16,-4-2 29-16,4-1 37 0,-4 1 26 16,2 1 54-16,-1-2-26 0,-1 4 31 0</inkml:trace>
  <inkml:trace contextRef="#ctx0" brushRef="#br0" timeOffset="33657.8">2823 4342 589 0,'-4'5'412'0,"0"-2"34"16,1 1-14-16,0-2-9 0,1 1 4 15,2-2-7-15,3 2-25 0,-1-1-28 0,3 0-43 16,1-1 3-16,1-1 4 0,16 0-55 0,-13 0-26 16,9 0-22-16,3 0-13 0,0 0-35 15,1 0-17-15,29-9-39 0,-28 5-32 0,-3-1-10 16,0 3-69-16,-2 1-43 0,-6 0-39 0,-4 0-67 16,1 1 13-16,-3-2-121 0,-7 2-59 0,0 0-48 15,0 0 29-15,0 0-261 0,6 0 44 16,-6 0 35-16,0 0 38 0,7 12 32 0,-7-10 50 15,-1 1 37-15,3 1 7 0,3-1 34 16,0 1 11-16,9 4 9 0</inkml:trace>
  <inkml:trace contextRef="#ctx0" brushRef="#br0" timeOffset="36379.14">3999 4039 478 0,'0'0'427'0,"0"0"-76"0,0 0-43 16,0 0-38-16,29 8 51 0,-28 10-1 0,-1-8-15 15,0 6-24-15,0 2-10 0,0 3-10 0,0 0-23 16,0 3-24-16,0-2-26 0,0-1-5 15,0 2-14-15,-11 20-23 0,4-23-1 0,1-2-27 16,-1-2-3-16,-2 0-22 0,-2-2 10 0,2 1-23 16,-3-3-8-16,7-4-8 0,-6 2 6 0,2-6-9 15,-1 1-9-15,3-2-15 0,1-3-4 16,1 0 5-16,5 0 2 0,0 0-3 0,-8 0-7 16,8 0-18-16,-11-11 19 0,9 9-9 15,2-3-2-15,1 1-12 0,1-1 7 0,10-5 1 16,3-1-2-16,2 2 1 0,3 0-13 0,1 2 0 15,4 2-6-15,0 0 12 0,-3 2-7 0,2 0 11 16,1 1-6-16,-3 1 2 0,-1 0-13 16,0-1-30-16,-2 2-27 0,-5-2-19 15,-5 1-31-15,2 1 11 0,-4-2-97 0,-4 2-42 16,3-2-44-16,-3 1-37 0,1-3 31 0,-2 3-203 16,0 0-14-16,-1-1 45 0,-1 1 32 15,0-1 55-15,0 2 26 0,0 0 21 0,0 0 24 16,0 0-4-16,0 0-25 0</inkml:trace>
  <inkml:trace contextRef="#ctx0" brushRef="#br0" timeOffset="36627.82">4176 4270 234 0,'-4'-4'489'15,"2"-2"-68"-15,-1 3-67 0,0-1 60 0,0 1-26 16,1 0-25-16,0 0-43 0,0 1-20 16,1 1-22-16,-1-2-3 0,1 6-13 0,0-2 8 15,-1 5-21-15,2-1 7 0,-3 13-36 0,3 0-10 16,0 3-22-16,-3 1-2 0,3-12-4 15,0 7-46-15,0 2 0 0,0 1-17 0,0-1-10 16,0-2-20-16,0-2-11 0,0-3-71 0,0-2-33 16,0-1-31-16,8-4-53 0,-8-5-27 15,0 7 15-15,0-7-136 0,0 7-74 0,0-7 30 16,6 0-307-16,2 7 55 0,-4-8 53 16,-1-2 41-16,2 1 24 0,1-1 16 0,8-5 23 15,5 0 57-15,-1-3 29 0,4 1 7 0,2-1 4 16</inkml:trace>
  <inkml:trace contextRef="#ctx0" brushRef="#br0" timeOffset="36963.21">4682 4209 767 0,'1'-2'392'0,"2"-3"-60"16,-2 2 27-16,1 0-18 0,0-1-25 16,0 1-21-16,-1 3-35 0,0 0 11 0,-2 2 5 15,0 2-9-15,0 1-12 0,-4 13 4 0,-4 6-7 16,0 1-11-16,-1 0-28 0,-1 4-12 16,-3 4-21-16,-3 1-20 0,0 2-10 0,-4 1-14 15,-3 0-7-15,0 3-15 0,-3-4-33 16,4-1-5-16,1-3-57 0,1-2-39 0,4-5-40 15,0-1-37-15,4-5-46 0,-3 0 14 0,7-2-87 16,1-5-42-16,2-7-54 0,6-5 28 16,1 0-187-16,1-2-58 0,2 0 34 0,0-3 43 15,8-7 41-15,0-1-6 0,2-3 57 0,4-2 48 16,-1-1 19-16,4 2-31 0,1-5 27 0</inkml:trace>
  <inkml:trace contextRef="#ctx0" brushRef="#br0" timeOffset="37176.78">4939 4335 864 0,'18'-14'554'0,"0"1"-40"0,-6 4-68 16,-3 3-37-16,-5 4-48 0,-4 2 3 0,2 7-16 15,-5-1-27-15,-6 13-36 0,-3 1-2 0,-2 5-31 16,-3 7-8-16,-4 2-28 0,-1 3-22 0,-1 1-21 16,-2 6-93-16,-4-4-49 0,2 5-87 15,0-2 7-15,1 2-236 0,1-5-90 0,2 1 33 16,1-5-219-16,3-5 17 0,6-1 67 15,0-4 57-15,0-2 11 0,5-7 60 16,4-2 10-16,4-7 25 0,0-4-36 0,0-4 60 16,5 4 8-16</inkml:trace>
  <inkml:trace contextRef="#ctx0" brushRef="#br0" timeOffset="38881.35">15220 413 961 0,'0'0'342'16,"0"0"-44"-16,0 0-21 0,-30 7-14 0,26 7-30 16,-3 1 20-16,1 4-13 0,4 3-9 15,-2 2-19-15,3-4-7 0,2 4-5 0,1-2-29 16,2-1 3-16,5 2-14 0,0-5-9 0,5-2-20 16,1-5 2-16,5-3-15 0,-1-2-2 15,0-5-18-15,4-2-18 0,2-5-3 0,0 1 1 16,-4 0-3-16,0-6-17 0,-1-3 4 0,0-1-13 15,-1-6-9-15,-1 4-17 0,-3-6 0 0,1 5-13 16,-7-9-7-16,2 2-5 0,1-1-10 16,1 6 13-16,-5-6 10 0,0 3-9 0,-6 3-6 15,0 4 0-15,-2 9 2 0,0-2 2 16,0 1 7-16,0 1-8 0,0 7-6 0,-2-8-1 16,0 13 25-16,-6 2-4 0,4 6 18 0,0 3 6 15,1 3-1-15,-1 8-1 0,2 2 3 16,-2 5 28-16,4 9-8 0,-3-7 12 0,3-14-2 0,0 12-9 15,0 4 5-15,0 5-11 0,13 46-3 16,-10-42-2-16,1 0-7 0,0-3-19 0,0-1 14 16,-2-7-10-16,-2-18-4 0,0 8-3 15,0 1 12-15,-14 25-11 0,7-30-1 0,-1-5 6 16,0-1-10-16,-3-5 5 0,-2-1-3 16,-1-1-5-16,1-4 19 0,-3 0-25 0,3-4 12 15,3-1-12-15,-3 0 9 0,-14-16 16 0,16 2-25 16,1-4 3-16,2 0 10 0,3-4 14 0,5-5-30 15,0 15 19-15,0-10-28 0,14-28 1 0,-5 25-4 16,4-6 3-16,1 0-6 0,-1 10 7 16,3 2-30-16,4-1-22 0,-4 6-23 0,1-1-25 15,-2 7-44-15,4 0 14 0,-5-1-123 0,1 2-46 16,6 4-58-16,2 1 33 0,0 0-246 16,0 1 24-16,0 1 58 0,2-2 52 0,-14 2 4 15,11 0 54-15,21 10 18 0,-20-4 16 16,1-1 42-16,-5 2 14 0,3 1 7 0</inkml:trace>
  <inkml:trace contextRef="#ctx0" brushRef="#br0" timeOffset="39409.26">15899 909 553 0,'-7'-6'558'0,"2"4"-89"0,1-5-46 16,2 0-39-16,1 4-36 0,-3-5-40 15,6-3-2-15,-2 6-30 0,0 5-33 0,9-21-22 16,-4 10-27-16,6 7-24 0,2-3-4 16,1 3-15-16,-1 3-25 0,-6 1-19 0,5 0 3 15,13 19-6-15,-14-6-28 0,2 3 4 0,-2 4-6 16,-4 0-7-16,-1 0-13 0,-3 0 0 0,-1 0-13 16,0 0-8-16,-2-11-1 0,0 4 2 0,0 1-8 15,-13 14-8-15,6-16 6 0,3 0-16 16,-3-4 15-16,-4-1-2 0,2-7-21 0,2 2 14 15,-2 3 3-15,-2-3-17 0,2-1 4 0,-1-1 6 16,10 0-6-16,-8 0 1 0,-1 0-12 16,9 0 4-16,-7 0 6 0,7 0-16 0,-7 0 7 15,7 0 2-15,-7-10-7 0,10 8 9 16,-1 1-5-16,6-3-9 0,2 4-3 0,3 0 18 16,-1 0-5-16,-5 0 1 0,15 12 3 0,-6-5-12 15,4 3 0-15,0 2 10 0,-2 2 3 16,-5-6 1-16,-1 5-11 0,-3 1 17 0,1 2-10 15,-6-3-3-15,2-2 10 0,-4-3-15 16,-1 1 8-16,-1-9 6 0,0 9 6 0,-13 8 0 16,1-14-10-16,-1 2-2 0,1 0 16 15,-1-3-15-15,-1 3 0 0,3-2 10 0,-6-1-3 16,0 0-8-16,-12-1-1 0,18-1-24 16,-9 0-52-16,-16-10-27 0,20 5 10 0,2-2-100 15,5-3-51-15,2-2-51 0,5-4 27 0,2 8-259 16,0-5 20-16,14-16 30 0,-5 13 47 15,6 0 40-15,5 0 50 0,1 2-10 0,-1-1 26 16,11 3 17-16,4 0 5 0</inkml:trace>
  <inkml:trace contextRef="#ctx0" brushRef="#br0" timeOffset="40323.7">14125 118 477 0,'0'-17'378'0,"-2"2"-52"0,2 6-17 16,-4 4-56-16,-2 6-15 0,-1 7-44 0,-3 9 10 15,1 5-5-15,0 5-49 0,-2 6 2 0,4 4-15 16,0 11-16-16,2-2-13 0,0 5 51 0,0 3 14 16,3 6-19-16,0 5-9 0,2 0 2 15,-1 4 5-15,1 2-6 0,0 5 0 0,0 5 5 16,-4-10-21-16,4-7 2 0,-2-5-4 0,0 2 5 16,-1 7-22-16,2 7 13 0,0 0-25 15,-1 6 1-15,0 3 9 0,2 1-30 0,-2-1-5 16,0 0 12-16,-2 9-27 0,2-4 12 15,2 2-8-15,-2-1-9 0,2-45-14 0,0 22 12 16,0 10-5-16,0 7-16 0,0-1-13 0,17 79 4 16,-14-81-9-16,0 0 3 0,1-5 0 15,-4-1 15-15,0-39-11 0,0 17 5 0,0 6-12 16,0 2 5-16,0 0-11 0,-10 55 1 16,7-63-1-16,-3-5 6 0,0-2 1 0,0-3-15 15,1-4 20-15,-1-4-14 0,3-2-10 0,-1 0 15 16,-4-6 15-16,3 1-30 0,4-4 6 15,-6-4-8-15,1 1-9 0,6-11 10 0,0 5 5 16,-12 20 7-16,8-10-19 0,-2-1 0 16,3-1 2-16,-3-2 14 0,1 2-16 0,0-3 16 15,-1 2-3-15,1-2 0 0,3-1-7 16,-2-2-17-16,3-4-2 0,-1-2 11 0,1-1-9 16,0-1 9-16,-1-1-6 0,2-4-11 0,-3 1 14 15,3 0 11-15,0-1-12 0,-2 0 12 0,2-4-16 16,0 0 19-16,0 0-6 0,0 7-8 15,0-7 0-15,0 6 4 0,0-6 18 0,0 8-6 16,0-1-17-16,0 0 12 0,0-2-13 16,0 2 10-16,0-1-3 0,0-6 9 0,-9 18-22 15,7-12 20-15,2-4-3 0,-3 3 0 16,1-2-6-16,2 2 4 0,-2-1-1 0,0-3 10 16,0 3-3-16,2-1 1 0,-2-1-7 15,2 1-22-15,-3-1 4 0,1 0-28 0,1 1-9 16,0-2-30-16,0 0 10 0,1-1-92 15,0 0-12-15,0-1-58 0,0-3-17 0,0 1-33 16,3-3 31-16,6-9-189 0,0-2-46 0,1-5 32 16,2 0 50-16,2-6 33 0,6-6 31 15,0-5 56-15,7-7 24 0,0-7-14 0,2-8 17 16</inkml:trace>
  <inkml:trace contextRef="#ctx0" brushRef="#br0" timeOffset="40967.42">16887 833 318 0,'-2'3'385'0,"2"-3"-14"15,4 2-7-15,-2-4-36 0,-1 2-40 0,-1 2 59 16,3-4-22-16,-1 0 15 0,8-1-34 16,-3-1-7-16,13-3-22 0,3 4 16 0,5-4-26 15,0 4-20-15,8-4-37 0,-4 2-29 16,2 1-11-16,-20 4-16 0,8 0-9 0,2 0-15 15,1 0-47-15,-3 0-15 0,0 0-70 16,-5 0-60-16,0 0 6 0,11 11-131 0,-25-4-74 16,-1-1-37-16,-6-2 26 0,-2-2-308 0,-3 4 51 15,2-2 64-15,-4 3 16 0,-4-1 25 16,-6-2 28-16,3 3 25 0,1 0 32 0,-2 1 13 16,0 2 12-16</inkml:trace>
  <inkml:trace contextRef="#ctx0" brushRef="#br0" timeOffset="41192.02">16887 1053 1105 0,'-4'3'463'0,"2"1"-54"0,1 1-1 15,2-2-20-15,1 2 1 0,4-2-28 0,6 0-7 16,4 0-40-16,2-3-29 0,7 1-35 16,2-1-4-16,-1 0-24 0,-8 0-44 0,5 0-23 15,4 0-24-15,-3 0-49 0,1 0-34 16,0 0-73-16,15-10-68 0,-22 10 8 0,-11 0-132 15,-7 0-52-15,11 0-57 0,-4 0 29 0,2 0-245 16,-1 0 41-16,0 0 37 0,12-13 32 16,-4 12 30-16,4-2 25 0,4 3 37 0,10-7 46 15,7 3-24-15,13 3 5 0</inkml:trace>
  <inkml:trace contextRef="#ctx0" brushRef="#br0" timeOffset="42076.38">18167 659 385 0,'0'0'317'16,"-17"0"2"-16,-4 17-14 0,19-21-24 0,-1 2-20 16,4 3 10-16,-3-3-32 0,2 3 42 0,-1-4-5 15,1 0 9-15,0-1-20 0,3-1-10 16,3 2-24-16,6-4-32 0,1 0 8 15,7-3-22-15,5 3 27 0,0 0-16 0,4 6-18 16,3-3-15-16,3 4-4 0,-20 0-22 16,27 14-10-16,-15-2-16 0,-5 5-5 0,1 7-11 15,-5 4-13-15,1 5-8 0,-4-1 20 0,0 5-40 16,-6-4-3-16,-1 1-16 0,-4-7 14 16,0 4-11-16,0-5-3 0,-3-2-2 15,-1-4-13-15,3-6-28 0,-3-14-25 0,0 8 3 16,0 0-20-16,0-1-21 0,0-7-28 0,1 6-62 15,-1-8 16-15,-4-1-114 0,2-2-43 16,2-2 28-16,-5-4-185 0,1 4-109 0,1-3 49 16,-2 0 14-16,1 1 36 0,-3-2 53 0,4 1 37 15,-2 1 0-15,-1-1 66 0,-2-2 1 16,4 3 34-16</inkml:trace>
  <inkml:trace contextRef="#ctx0" brushRef="#br0" timeOffset="42301.53">18463 796 882 0,'-3'-6'389'15,"1"4"-14"-15,0 2-12 0,-3 0-9 0,-1 4-27 16,-3 4-7-16,-2 4-12 0,3 2-25 16,-5 1-22-16,3 2-3 0,-2 3-30 0,-2 2-12 15,-1 4-15-15,-2-3-44 0,2 4 12 16,-6-2-35-16,1-3-16 0,-2 1-12 0,4-1-10 16,-2 0-34-16,-3-5-43 0,4 1-45 0,2-3-77 15,-1 1 11-15,7-6-113 0,1-1-56 0,2-4-48 16,-5 2 27-16,6-5-254 0,7-4 40 15,0-2 36-15,8-4 20 0,3-3 42 16,3-5 26-16,5 2 25 0,6 1 4 0,1-5 38 16,8 3 11-16</inkml:trace>
  <inkml:trace contextRef="#ctx0" brushRef="#br0" timeOffset="42685.55">19361 319 374 0,'2'-7'434'0,"0"4"16"0,-2-1-59 16,0 2-23-16,3 1-61 0,-7-1 7 16,4 2-37-16,-2 2-15 0,-5 2-17 0,-3 4-21 15,0 4-11-15,-5 5-16 0,-1 5-6 16,-3 0-8-16,3 6-20 0,-3 1 19 0,2 3-36 15,-2 2 15-15,2 7-16 0,1 0 7 0,-5 2 3 16,5 10-18-16,-3-3 11 0,4-3-15 16,2 1 6-16,3-4-13 0,3 0-13 0,2-3-15 15,5-22-16-15,0 10-7 0,16 34-10 16,-4-29 11-16,5-6-9 0,5 0-48 0,0-7-28 16,5-3-11-16,-1-2-28 0,1-3-38 0,3-6-29 15,0-3-53-15,0 1 15 0,0-5-127 0,-15 0-40 16,9 0-63-16,30-16 35 0,-24 11-235 15,1-3 51-15,-2-4 41 0,4 3 35 0,-3-3 34 16,0 0 35-16,4-3 34 0,2-7 17 16,2 3 4-16,-1-3 38 0,-1 3 14 0</inkml:trace>
  <inkml:trace contextRef="#ctx0" brushRef="#br0" timeOffset="43301.18">19802 572 692 0,'2'-5'449'0,"2"4"-75"16,1-2 33-16,1-5-35 0,4 4-19 0,1 1-33 15,3-2-23-15,-3 0-29 0,10 3-22 16,0 1-43-16,-1 2-18 0,2 1-6 0,-2 5-25 16,1 3-12-16,0 5-32 0,-5 3 5 0,-4 4-10 15,-2 6-8-15,-3 1-8 0,-6 0-15 16,-1-10 13-16,-11 32-28 0,2-26 13 16,-1 6-11-16,-3-4-9 0,2-3 3 0,-2-7-22 15,0-1-1-15,2 1-6 0,2-5 7 0,2-3-11 16,0 3 8-16,1-9-12 0,6-3-4 0,0 0-25 15,-12-11-25-15,14 3-16 0,3-4-17 16,-2-1-7-16,5-1-26 0,1-1 8 0,4-6 7 16,0-1-4-16,1-1 8 0,3 1 8 15,1 0 5-15,-1-2-5 0,2 2 6 0,-1 0 8 16,-2 0 13-16,1 3-17 0,-2-1 9 0,-1 6 38 16,-2 0 0-16,-4-4 3 0,2 2 38 0,-3 1 6 15,-2 0-2-15,-1 8 7 0,0 0 6 16,-3 1 21-16,2-1 1 0,-2 3-17 0,-1 4 9 15,-4 2-13-15,1 5 4 0,-1 3 16 16,-4 6 7-16,-1 1 7 0,-4 5 33 0,1 4-6 16,-1 7 16-16,4-3-10 0,-1 5 21 0,1-4-8 15,3 0-8-15,4-1 1 0,2-16-28 16,0 7-1-16,11 26-14 0,-1-25 3 0,2-5-35 16,3 0-40-16,0-5-18 0,0-4-43 0,3-3-57 15,0-1-52-15,7-4 16 0,0 0-114 16,-11 0-73-16,21-9 30 0,-5 3-285 0,-2-2 58 15,-1-3 33-15,-2-1 45 0,0 0 28 0,-2 3 55 16,0 1 17-16,-3 1 28 0,0 0 1 16,2 2 66-16,-5 3 12 0</inkml:trace>
  <inkml:trace contextRef="#ctx0" brushRef="#br0" timeOffset="43525.28">20590 843 1215 0,'-3'-4'514'0,"2"4"-51"0,0-5-37 0,0 7-18 16,-1-4-49-16,0 10 5 0,2 2-29 0,-2 1-19 15,1 3-31-15,0 3 8 0,0 3-22 16,-4 1-25-16,5-12-12 0,0 7-52 0,0 3-24 16,0 0-20-16,0-2-26 0,0-2-20 0,0 0-11 15,0 0-75-15,0 1-38 0,0-5-57 16,0-3-45-16,0-1-33 0,0-7 15 0,12 7-151 16,-10-11-79-16,0 1 33 0,2-2 31 15,-1-4 31-15,4-3-221 0,-4 2 15 0,4 0 34 16,0-6 36-16,7 0 49 0,3 7 1 0,5-8 21 15,0 6 37-15,9 1 26 0,1 2 46 16</inkml:trace>
  <inkml:trace contextRef="#ctx0" brushRef="#br0" timeOffset="43834.1">21037 841 635 0,'-1'5'444'0,"-7"-5"-71"16,7 3 18-16,2-4-1 0,4 4-28 0,-3-1-15 15,2 0-14-15,-3 0-23 0,6 3 21 16,4-2-40-16,3 1-14 0,7 2-11 0,0-6-30 16,-8 0-14-16,8 0-23 0,3 0-22 0,6 0-16 15,1 0-17-15,1 0-15 0,-3 0-52 16,-1 0-15-16,-3 0-49 0,-2 0-47 15,-4 0-33-15,-4 0-34 0,0 0 12 16,-5 0-151-16,-1 0-57 0,2 0 25 0,-2 0-276 16,-9 0-6-16,13-10 36 0,-10 5 58 0,3-6 34 15,-2 8 25-15,6-8 36 0,4 10 24 0,3-5 26 16,10 2 8-16,-1-1-12 0</inkml:trace>
  <inkml:trace contextRef="#ctx0" brushRef="#br0" timeOffset="44382.09">21595 686 891 0,'-8'-3'400'16,"2"-2"-12"-16,0-1-33 0,-3-1-34 16,8 1-16-16,0-2-18 0,2-2-25 0,1 7-21 15,5 0-27-15,0-4-21 0,3 2-24 16,1 1-20-16,1 1-23 0,5 5-5 0,0-1-12 15,0 4-12-15,0 6-11 0,-2 12-7 0,2-4-7 16,-2 2 0-16,-4 8-10 0,-4 0 3 0,-2 0-4 16,-4 2 2-16,-1-19 2 0,0 9-9 15,-21 24-11-15,12-21-15 0,-3-5 7 16,3 0-8-16,2-6-5 0,-3-5 5 0,2 2-5 16,6 1 1-16,-4-6-17 0,2-2 7 15,4-3-14-15,0 0-13 0,-8 0-3 0,0-15-21 16,6 9-7-16,3-5-9 0,1 0-17 0,-2 3 7 15,17-19-29-15,-8 8-19 0,5-5 22 0,4 2-7 16,0-7 0-16,1 0 10 0,7 2 14 16,-4-3 14-16,0 5 10 0,-2 3 17 0,-1-1 5 15,-6 4-21-15,3 3 39 0,-7 1 1 0,0 4 26 16,-3 0 0-16,0 1 32 0,-2 8 0 0,-2-5-9 16,2 4 13-16,-1 3-9 0,-7 10-7 15,-2-2 9-15,-4 4 42 0,-2 7 12 0,-3 4-5 16,-1 2 11-16,2 4 16 0,0 2 5 15,3 1 3-15,0-3-11 0,4 0-23 0,2 3-17 16,2-8 3-16,3 1-1 0,0-16-20 16,0 7-18-16,18 19-44 0,-13-23-25 0,4-1-49 15,3 2-51-15,4-6 14 0,3-2-130 16,0-2-65-16,9-2 28 0,-15-1-304 0,11 0 41 16,6 0 58-16,5 0 10 0,-1 0 38 15,1 0 47-15,0 0 26 0,3 0 23 0,43 6-5 16,-45-4 49-16,-2 5 4 0</inkml:trace>
  <inkml:trace contextRef="#ctx0" brushRef="#br0" timeOffset="44837.29">22329 941 857 0,'-11'-7'484'0,"5"1"-13"0,-2 1-35 0,4 0-26 16,1 1-27-16,-2-1-33 0,5 2-5 15,-1 0-44-15,2-1-14 0,1-1-42 0,1 3-6 16,5 2-48-16,-2-7-15 0,6 7-27 15,1 2-4-15,-13-2-36 0,24 12 7 0,-11-1-34 16,3 2 12-16,-7-1-37 0,0 4 6 16,-1-2-33-16,-3 1-1 0,-3-1-20 0,0 1 0 15,-2-7-11-15,-11 15 3 0,3-10-7 0,-2-1 6 16,0-1-1-16,2-2-2 0,-1 0-7 16,2-1 4-16,-1-5-2 0,0-1 12 15,3 1-11-15,-1-2 3 0,1 3 4 0,5-4 4 16,0 0-1-16,0 0-19 0,-16-10 10 0,19 7 10 15,-2 2 2-15,3-3-3 0,-5 3-1 0,10-2-1 16,-2 0-2-16,6 3-12 0,1 0 2 16,-6 0 22-16,6 0-9 0,23 10 9 0,-12-5-7 15,4 4 4-15,-3 1-17 0,0 5 3 16,-2-2 4-16,-3 3 11 0,-7-2-13 0,0 5 14 16,-3-6-6-16,-8-1-4 0,-2-3 13 0,-1-9-12 15,0 8 3-15,-10 13 8 0,0-9-14 16,-4-4 14-16,-3-2-11 0,-2-2 6 0,-3 0-34 15,-4-4-13-15,9 0-28 0,-7 0-59 16,-3 0 12-16,-25-17-133 0,19 5-52 0,13 2 25 16,-2 3-309-16,4-6 62 0,5-3 38 0,3 3 36 15,3-2 44-15,2 2 15 0,5-1 26 16,0 14 24-16,0-13 22 0,0-2 16 0,18-16 5 16</inkml:trace>
  <inkml:trace contextRef="#ctx0" brushRef="#br0" timeOffset="45169.71">22583 277 658 0,'20'8'523'16,"4"4"-33"-16,2 1-41 0,0 3-25 0,4 3-19 15,2 1-18-15,-2 3-33 0,0 6-45 16,1 3-10-16,1-2-35 0,1 8-20 0,-3 3-31 16,1 10-23-16,-5-5 5 0,-4 5-33 15,-7 1-17-15,-5-1-14 0,-9 0-21 0,-1-28 3 16,-20 46-31-16,2-27 18 0,-2-1-41 0,-7-3-21 16,-5 1-53-16,-2-6-34 0,1-6-68 15,3-4 8-15,-2-4-162 0,-4 0-76 0,0 0 31 16,0-2 29-16,2-5 25 0,0 3-290 0,2-8 41 15,3 0 46-15,0-2 36 0,1-1 41 0,4-1 22 16,16-3 47-16,-5 0 2 0,2 0 22 16,-13-12 28-16</inkml:trace>
  <inkml:trace contextRef="#ctx0" brushRef="#br0" timeOffset="45769.3">23465 724 722 0,'2'-4'405'16,"2"6"-54"-16,-2-6-45 0,2 8 19 0,5 0 14 15,3 4-2-15,4-1 8 0,3-3-5 0,7-5-29 16,4 1-19-16,2 0-31 0,8-2 2 15,-20 2-26-15,10 0-42 0,5 0-9 0,1 0-26 16,1 0 4-16,-3 0-40 0,-2 0-24 0,-6 0-18 16,-5 0-34-16,-3 0-17 0,-4 0-38 15,-2 0-23-15,-3 0-34 0,-2 0-21 0,-7 0-36 16,17 13 13-16,-17-13-89 0,0 0-9 16,0 0-61-16,0 0 21 0,6 7-216 0,-3-6-69 15,1-2 40-15,7-1 60 0,-1-6 30 16,3 5 29-16,5 0 25 0,9 1 22 0,-3-4-12 15,4 2 9-15,4 0-6 0</inkml:trace>
  <inkml:trace contextRef="#ctx0" brushRef="#br0" timeOffset="46326.8">24565 531 602 0,'4'-1'416'0,"-10"4"-21"0,-4 5-53 15,-3 4 23-15,0 7-20 0,0 1-24 0,1 2-20 16,0 4-34-16,5 4-23 0,2-4-4 15,2 0-27-15,2-3-18 0,1-12-9 0,0 6-33 16,14 16 10-16,-5-19-25 0,0 0-3 0,3-2-26 16,2-7-11-16,0-3 3 0,0 1-7 15,-6-3-23-15,6 0-10 0,14-13-15 0,-13-3 4 16,4 3-24-16,-4-2-21 0,0-2-12 0,1-6 2 16,2 5-9-16,-6 1-20 0,2-9-1 15,0-1 2-15,0-1-7 0,-1-2-17 0,-1 2 17 16,0 2 0-16,-2 6-10 0,-2 0 3 15,-2 0 37-15,-3 6 16 0,1 3-14 0,-1 3-4 16,-3 2 10-16,4 2 8 0,-4 4-12 16,0 0 0-16,2 12 11 0,-3-2 3 0,0 5 3 15,-1 3 9-15,1 9 4 0,1 2 14 0,2 7 17 16,-2-18 15-16,11 44 12 0,-1-15-10 16,0 0 9-16,2 4-13 0,-1 2-3 0,1-1 10 15,2 2-24-15,-4-1-12 0,-7-8 2 16,2-13-1-16,-4-1 3 0,0-2-4 0,-1-17-3 15,0 5-6-15,-14 24-2 0,6-24 10 16,-3-4-28-16,-1 1 23 0,0-7-19 0,-1-4 6 16,13-3-13-16,-16 0 21 0,-23-15-11 0,15 3 3 15,8-3 5-15,3-3-8 0,0-2-10 16,7-7 23-16,-2 8-9 0,6-5 10 0,2 12-2 16,11-22-35-16,0 11 2 0,4 0-15 15,1 2-28-15,7-1 1 0,2 7-24 0,1-1-24 16,4 0-33-16,-5 3-23 0,3 0 14 0,-6 4-115 15,-2 1-33-15,-4 8-55 0,-4-8 31 16,-3 8-257-16,-2 0 46 0,3 0 40 0,1 15 26 16,-8-10 42-16,4 2 18 0,1 0 17 15,-2 1 25-15,4 1 19 0,6-2 29 0</inkml:trace>
  <inkml:trace contextRef="#ctx0" brushRef="#br0" timeOffset="46549.89">25281 1016 912 0,'3'4'558'0,"1"1"-30"16,2 0-34-16,-1 7-65 0,2-1-31 0,-2 2-25 15,1 3-56-15,2 4-9 0,-5-3-34 0,5 5-32 16,-6-3-26-16,1 3-10 0,-2-3-45 16,-1-14-34-16,0 5-47 0,0 0-41 0,0-2-46 15,0-2-59-15,0 2 6 0,0-3-152 0,0-5-31 16,-12 14-82-16,11-12 30 0,1 0-253 15,0-4 41-15,4-7 38 0,-2 1 39 0,4-3 19 16,5-2 16-16,4-9 58 0,-2 0 17 0,3 1 5 16,5-8 4-16</inkml:trace>
  <inkml:trace contextRef="#ctx0" brushRef="#br0" timeOffset="47232.21">25766 642 291 0,'3'0'584'16,"3"-4"-132"-16,-5 1-70 0,0 3-34 0,-1 0-32 15,2 7-13-15,-2 0 2 0,3 13-6 16,-2-4-22-16,2 4-24 0,2 9 1 0,-5 3-4 16,3 1-36-16,0-4-21 0,2 0-11 0,2-1-4 15,-4-3-28-15,-1-4-5 0,1-3-4 16,1-1-21-16,-2-4-33 0,-1-3 8 0,1-1-4 15,-2-9-4-15,0 0-3 0,-3 5-15 16,6-9-9-16,-3-6 0 0,-1-1-23 0,0 0-14 16,1 2-19-16,0 3-8 0,0-4-11 15,0-6-22-15,0-2 6 0,0 0-17 0,-10-19-7 16,10 18-7-16,2-3 9 0,-2 12-2 0,0-4 0 16,0-1 19-16,0 1-6 0,0-1 10 15,14-9 0-15,-8 14 4 0,1 1 2 0,0 1-9 16,1 1 6-16,1-1 17 0,0 4 3 0,4 1 14 15,-1 4 5-15,1-2-6 0,-1 6 12 16,3 2-1-16,0-1 16 0,-3 6 1 0,3 0-2 16,0 2 10-16,1 5-15 0,-3 2 24 15,-2 0-20-15,-2 1 14 0,-2-1-13 0,0-6-9 16,-2-1 10-16,-4-2 8 0,0 0-12 16,-1-4-10-16,0-8 12 0,0 9-19 0,0-2 1 15,0-7 4-15,0 0 0 0,0 7-8 0,-6-1 2 16,3-9 20-16,-2-4-8 0,0 1 4 15,2-3-4-15,-1 3-3 0,-1 0-17 0,0-8 18 16,4-5-18-16,1 11 9 0,8-15-12 0,-6 1 15 16,5 2-18-16,2 3 16 0,10 0-16 15,-8-1-10-15,6 0 23 0,4 6 2 0,-3 1-21 16,1 2 28-16,-2 8-8 0,3-3-8 16,-4 9-7-16,1-5 19 0,-2 10-15 0,-1-2 1 15,-4 2 11-15,4 4 6 0,-5 9-6 0,-2-5-3 16,0 3-3-16,-4-2 11 0,6 1-14 15,-9-12 6-15,0 4-19 0,0 0 9 16,0 0-33-16,0 0-28 0,-20 3-45 0,16-8-49 16,-4-3 16-16,-1-4-168 0,-6 0-64 0,15 0 32 15,-10 0-252-15,2 0 67 0,-6-16 39 16,14 14 36-16,0-4 32 0,8 0 27 0,6-2 27 16,3-1 22-16,0-1 35 0,6 0-14 0,-2-1 32 15</inkml:trace>
  <inkml:trace contextRef="#ctx0" brushRef="#br0" timeOffset="47543.03">26466 691 421 0,'5'-4'466'0,"-4"1"21"0,2-1-57 16,-2 0-48-16,-1 6-31 0,-2 5-27 0,2 4-19 15,-2 1 12-15,-6-2-26 0,0 3-14 0,0 4-29 16,2 3-11-16,0 0-16 0,2-1-34 16,0 0-25-16,4-2-12 0,0-7 2 0,0 4-17 15,10 13-23-15,-3-21 0 0,2 4-31 16,2 1-6-16,0-6-6 0,3 0-1 0,0-1-5 15,-6-4-7-15,4 0 15 0,2 0-20 0,3 0-23 16,17-15 0-16,-21 4-24 0,2 0-9 16,-7-2 3-16,3-3-14 0,0-1-22 0,0-2 1 15,-3 0-4-15,-4 0 6 0,-3 2-12 16,-2 1-11-16,-2 1-4 0,-6 1-10 0,-3-1 0 16,-7 7-55-16,-2-1 11 0,2 7-39 0,-2 1-34 15,-2 4-15-15,0-3-24 0,4 6-27 16,6-5 24-16,-4 0-243 0,10 5-34 0,5-2 39 15,4 2 33-15,9 0 35 0,9 0 17 0,6 3 26 16,5 6 35-16,4-3 20 0,6-4-9 16</inkml:trace>
  <inkml:trace contextRef="#ctx0" brushRef="#br0" timeOffset="48060.42">27070 749 252 0,'4'-9'383'0,"3"-4"-56"0,-1 6 10 16,-3-6-32-16,3 0 4 0,-6 3-40 15,-5-2 29-15,1 1-3 0,-7 2-19 16,1-2-18-16,-7 5-26 0,-4 1-12 0,3 3-20 16,-4 5-23-16,-3 4-7 0,0 4-26 0,0 5 5 15,-5 2-25-15,8 2-11 0,2 8-6 16,5-11-12-16,1 8-10 0,5-1 4 0,4-1-14 16,5-1-14-16,0-12 2 0,0 5-3 0,22 12-13 15,-10-15-9-15,2-4-4 0,4-3 3 16,-1-1-18-16,-8-4-19 0,4 0-13 0,22-13-22 15,-16 3-5-15,2-3-42 0,-2 1 7 0,0-7-66 16,0-1-22-16,-2 1-24 0,0-8-28 0,-6-3-23 16,3 2-14-16,7-3 23 0,-4-3-48 15,-11 2 4-15,-6 17 54 0,0-9 29 0,0-2 17 16,-17-32 85-16,12 27 52 0,-4 0 4 16,-2-1 20-16,0 2 42 0,-1 4 11 0,2 1 43 15,-3 1 4-15,2 2 23 0,7 3 35 0,-10 4-17 16,4 0 41-16,2 4 2 0,0 6 5 15,2-1-10-15,-3 5-12 0,5-2-2 0,-7 6-4 16,7 5 15-16,-2 4 2 0,1 1-6 16,3 17-4-16,-1 0 15 0,3 10-18 0,-1 3 12 15,1-21-6-15,12 51-29 0,-2-22-15 16,1-3 17-16,3 1-14 0,4-2-10 0,1-4-13 16,1-3-29-16,2-6-41 0,-3-8-36 15,1 4-47-15,0-10-41 0,-2 0-48 0,4-3 16 16,-2-5-137-16,1-4-48 0,4-1 30 0,-3-5-244 15,6-1 47-15,-14-1 41 0,7 0-49 0,31-12 35 16,-21 2 34-16,0-3 35 0,4-3 27 16,2 6-26-16,-1-9 24 0,-1 0 56 0,1-2 45 15</inkml:trace>
  <inkml:trace contextRef="#ctx0" brushRef="#br0" timeOffset="48289.37">27744 640 301 0,'-2'-2'528'0,"1"-2"-66"16,2-2-46-16,-2 6-38 0,0 4-40 15,-1 4 27-15,0 4-4 0,0 5-13 0,0 8-13 16,1 3-31-16,1-12-23 0,0 11-12 0,0 6-30 16,0 3-25-16,0 2-30 0,0 0-19 0,10 37-9 15,-8-40-26-15,1-1-28 0,1-3-42 16,-3-6-26-16,-1-1-47 0,0-15-38 0,0 3-36 16,0 0 7-16,0-2-145 0,-13 5-4 0,10-13-66 15,3-2 28-15,-3-7-241 0,0-3 46 16,3 5 35-16,0-7-21 0,-1-3 41 0,1 6 34 15,0-3 27-15,0-5 21 0,0-5 25 0,0 1 16 16,0-3 9-16</inkml:trace>
  <inkml:trace contextRef="#ctx0" brushRef="#br0" timeOffset="48524.5">27737 764 788 0,'1'-15'434'16,"0"-3"43"-16,3 5-27 0,-3 3-16 0,5 0-34 15,1-3-29-15,3 4-41 0,3 0-36 16,2 2-11-16,0 3-42 0,3 0-12 0,-1 4-30 15,3 3 1-15,0 5-30 0,-1 9-9 0,1-4-15 16,-4 11 1-16,1 4-12 0,-7-2-10 16,-1-5-31-16,-7 6-5 0,-1 0 0 0,-1-2-1 15,0-14-11-15,-20 25-19 0,9-19-26 16,-6 3-25-16,-5-6-63 0,-2-3-51 0,-7-5-72 16,0-3 19-16,10-3-201 0,-11 0 34 15,-7 0-312-15,-44-13 79 0,34 4 49 0,-4 4 37 16,0-7 33-16,-7 2 30 0,-4-1 12 0,-8 3 34 15,-2-2 16-15,-4 7 42 0,-7-11 4 0</inkml:trace>
  <inkml:trace contextRef="#ctx0" brushRef="#br0" timeOffset="49290.04">17018 2025 851 0,'0'0'338'16,"0"0"15"-16,0 0-46 0,0 0 38 0,0 0-14 16,2 26-4-16,18-26-7 0,3 2-23 0,3-1-7 15,2 0-25-15,6-1-24 0,-17 0-39 16,7 0-20-16,4 0-4 0,1 0-39 0,0 0-39 16,-1 0-28-16,21 10-41 0,-31-7-62 15,-1 2 4-15,-3 2-134 0,-5-3-56 0,-4 1-58 16,-3-2 30-16,0 1-285 0,0-1 41 0,-2 1 35 15,0-4 33-15,0 0 28 0,0 0 31 0,0 0 25 16,-10 14 19-16,7-10-9 0</inkml:trace>
  <inkml:trace contextRef="#ctx0" brushRef="#br0" timeOffset="49490.08">17213 2295 1130 0,'-2'3'483'0,"2"-1"-36"0,0 0-16 15,2 1-45-15,0-1-32 0,3 1-11 0,1-1-53 16,14 0-25-16,1 3-34 0,-12-5-19 16,9 0-44-16,0 0-55 0,0 0-74 0,-2 0-72 15,-2 0 4-15,-3 0-147 0,-2 0-64 0,1 0 25 16,-2 0-321-16,-2 0 60 0,-6 0 36 16,9 0 10-16,-2 0 20 0,1 0 48 0,18 13 41 15,-13-11-12-15,9-2 10 0</inkml:trace>
  <inkml:trace contextRef="#ctx0" brushRef="#br0" timeOffset="50722.87">18379 2002 735 0,'0'0'293'16,"0"0"5"-16,0 0-47 0,0-14-17 0,0 14-12 16,0 0-25-16,0 0-9 0,0 0-10 0,0 0-21 15,0 0 52-15,0 0 4 0,0 0-16 16,13 7-10-16,-14 12-20 0,1-14 0 0,0 4-20 16,0 0-5-16,0 0-16 0,0 0 1 0,0-1 0 15,0-2-10-15,0-6 8 0,0 8-5 16,8 6 4-16,-4-9-21 0,8 4 4 0,1-1-3 15,3-2-19-15,1-2-5 0,5 1-16 0,-2 0 14 16,0 0-30-16,1-3 23 0,1 5-30 16,-6-3-7-16,7 1-4 0,-4 1 17 15,-1-1-24-15,-2 2-4 0,-1 1 10 0,-5-2-11 16,-2-1 0-16,-2 0 7 0,-2 0-4 0,-2 0 10 16,1 0-21-16,-3 0 5 0,0-5 0 0,0 0 7 15,0 9-19-15,-18 11 9 0,2-11 1 0,0 4 4 16,-4 0-5-16,-2-5 4 0,2 0-20 15,-3-1-20-15,0 1-7 0,3-7-33 16,0-1-38-16,1 0 12 0,5 0-116 0,6 0-79 16,-3 0-46-16,-12-16 29 0,14 9-279 0,3 0 47 15,3-1 46-15,1-1 22 0,-2-5 38 16,-1-1 44-16,5-3 50 0,-1-1 12 0,1 9 20 16,0-4 13-16,0-4 0 0</inkml:trace>
  <inkml:trace contextRef="#ctx0" brushRef="#br0" timeOffset="50959">18426 1920 247 0,'0'-1'549'0,"-1"-1"-118"16,0 0-17-16,1 0-54 0,0 2-9 15,2-3-50-15,3 1-26 0,0-1-19 0,11-1-26 16,-1-1-28-16,3-1-22 0,1 3-12 15,1 0-21-15,2 0-25 0,0 1-57 0,-12 2-34 16,8 0-2-16,1 0-133 0,2 0-48 16,1 0-73-16,-1 0 20 0,3 0-293 0,3 0 37 15,3 0 34-15,2 0 27 0,4 0 36 0,0 0 37 16,2 0 14-16,1 0 24 0</inkml:trace>
  <inkml:trace contextRef="#ctx0" brushRef="#br0" timeOffset="51304.93">19449 1734 867 0,'1'-3'487'0,"0"-2"-49"0,-3 1-38 16,3 1-50-16,-1 1-25 0,-1-1-28 0,0 2-26 15,-1 0-24-15,-2-1-26 0,1 2-11 0,-3 2-27 16,-7 7-24-16,-1 1 3 0,0 4 5 15,1 1-10-15,-2 5 3 0,0-1-33 16,2 3 19-16,-1 3-33 0,3 0-9 0,-2 5 15 16,2 0-13-16,1 0-12 0,4 1-3 15,1 3-14-15,2-2-15 0,3 2 1 0,0-17 2 16,0 5-17-16,18 28-11 0,-3-22 11 0,0 1-23 16,5-5-24-16,3 2-13 0,0-4-15 15,5-3-37-15,0-2-29 0,1-5-49 0,0-2 14 16,0-2-132-16,-3-2-36 0,7 0-42 0,-18-6 29 15,8 0-257-15,2 0 46 0,28-15 40 0,-27 7 35 16,1-2 33-16,-5-1 26 0,3-3-3 16,1-2 23-16,0 0 78 0,1-1-33 0</inkml:trace>
  <inkml:trace contextRef="#ctx0" brushRef="#br0" timeOffset="51703.09">20097 1884 924 0,'-4'-3'323'0,"1"3"-21"16,-1 0 2-16,0 3-38 0,0 1 34 15,2 2-18-15,-2 13-1 0,2 3-10 0,2 4-11 16,0 1-20-16,0-10 2 0,0 4-29 16,0 5 3-16,0 2-9 0,0-2-33 0,0 1 4 15,0-2-33-15,12 22-12 0,-12-39-22 16,0 5-17-16,0-2 4 0,0-1-12 0,0-1-16 15,0-1 4-15,0-8-15 0,-13 14 12 16,11-14-30-16,-2 0-15 0,1 0-9 0,1 0 0 16,0-2-17-16,0-3-19 0,-1 2-7 15,0-1-7-15,0 2 0 0,2-3 1 0,0 2-5 16,1 1-2-16,1-1-4 0,1 0 20 16,3 1-6-16,0 0-9 0,9-4 20 0,4 3 7 15,0 1-2-15,4-1-5 0,3 2 7 0,-13 1-15 16,7 0-24-16,3 0-10 0,1 0 6 15,0 0-81-15,-1 0-27 0,-1 0-35 0,-3 0-42 16,13-8-39-16,-20 4 29 0,-4 2-231 0,-2-1-3 16,-1 0 23-16,-2-1 64 0,-1 2-9 15,-2-3 46-15,-1 2 26 0,-1-1 20 0,-1-1-32 16,-5-5-7-16</inkml:trace>
  <inkml:trace contextRef="#ctx0" brushRef="#br0" timeOffset="51909.13">20236 2075 602 0,'-1'0'389'15,"-1"1"-61"-15,-1 0 67 0,2 4 0 16,1-1-12-16,-1 2-12 0,8 8-27 16,-5 3 2-16,1-1-35 0,0 2-26 0,1 1-35 15,0 0-16-15,0-1-36 0,-1-3 0 0,-1 3-48 16,-1-1-24-16,0-4-38 0,-1-1-43 16,0-12-61-16,0 9-55 0,0-1 5 0,0-2-182 15,0-6 23-15,0 6-366 0,0-6 50 16,0 6 60-16,0-6 35 0,0 0 32 0,0 7 23 15,20 2 25-15,2-10 30 0,-9 1 7 16,8 0 61-16,32-10-36 0</inkml:trace>
  <inkml:trace contextRef="#ctx0" brushRef="#br0" timeOffset="52148.27">20661 2190 732 0,'2'-2'551'16,"0"0"-72"-16,0 0-47 0,0-1-46 0,-1 3-18 15,1-1-32-15,0 1-26 0,0-1-25 0,1 1-30 16,1 0-26-16,3 0-12 0,0 1-21 16,2-1-12-16,6 0-18 0,3 0-28 15,3 0-52-15,2 0-37 0,0 0-62 0,1 0-37 16,2 0 5-16,0 0-137 0,-2 0-54 0,-1 0-51 16,0 0 29-16,2 0 24 0,22-3 22 15,-27-1-300-15,1 0 45 0,-5-2 32 0,3-1 32 16,-1 1 24-16,-4-1 25 0,4 2 33 0,-1-1 22 15,-2-2 6-15</inkml:trace>
  <inkml:trace contextRef="#ctx0" brushRef="#br0" timeOffset="52525.08">21193 1871 530 0,'0'-2'471'16,"0"0"-74"-16,0 2-52 0,1 2 33 15,2 2-22-15,5 10-5 0,-3 3-18 0,5 2-23 16,-5 4-3-16,2 2-28 0,1-1-27 16,-2 1-19-16,-1 1-14 0,-1-1-29 0,1-4-13 15,-2 0-16-15,1-4-28 0,-2 1-1 16,-1-4-33-16,0-4-1 0,-1-1-14 0,0-9-2 16,0 7 0-16,0-7-18 0,0 8-26 0,0-8 12 15,0 0-20-15,0 7-2 0,0-7-6 16,-13 9-12-16,11-9 6 0,1 1-13 15,1-1-6-15,0 0 5 0,0 0-14 0,1-3-4 16,1 3-14-16,2-1 18 0,2 0-7 16,0-1 5-16,1 0-11 0,14 1 0 0,0-1-4 15,2-1 1-15,1 1-20 0,0 1-12 0,0 0-28 16,0 1 0-16,1-3-37 0,0 2 12 0,-4-1-68 16,-4-2-44-16,-4 1-17 0,3 1-30 15,-4 0 27-15,-8-2-199 0,0 1-44 0,0-1 9 16,-3-1 29-16,-1 5 35 0,0 0 39 15,0 0 5-15,0-8 23 0,0 2 11 0,-17-13 50 16</inkml:trace>
  <inkml:trace contextRef="#ctx0" brushRef="#br0" timeOffset="52739.14">21474 2014 547 0,'-2'0'448'0,"2"0"12"0,-1 2-24 0,2-1-42 15,-1 4 1-15,0 1-15 0,1 0-23 0,2 13-34 16,4 1-8-16,-2 2-19 0,5 0-36 15,-2 2-5-15,0-3-38 0,-2 6-31 0,1-6-5 16,-1 1-44-16,3-2-39 0,-3-3-63 0,-1-1-52 16,-1-5-66-16,-2-1 8 0,1-2-131 15,-3-1-27-15,1-3-67 0,1 0 27 0,-2-2-261 16,0-2 21-16,0 0 36 0,0 0 55 0,0 0 7 16,0 0 24-16,15-20 25 0,-6 7 9 15,3-4 15-15,2-2 71 0</inkml:trace>
  <inkml:trace contextRef="#ctx0" brushRef="#br0" timeOffset="53000.85">21815 1777 467 0,'10'-12'482'0,"-2"5"-89"16,6 0-12-16,-2 7-18 0,-4 0-12 0,8 0-15 15,21 17-7-15,-14-3-27 0,1 8-9 16,0 7-25-16,4 2 14 0,-2 10-37 0,-2 1 3 0,0 3-32 15,-1 4-17-15,-5 4-21 0,-5-4-8 16,-1 4-29-16,-6-2-12 0,-5 3-11 16,-1-29-29-16,-14 48-44 0,-2-26-71 0,-4-2-37 15,-6-1 9-15,-5-3-201 0,-7-3-98 0,-1-4 32 16,-6 0-264-16,0-6 46 0,-3-1 53 0,-6-7 41 16,-1-3 18-16,-2-3 42 0,-2-6 17 15,-3-1 29-15,-8-5 20 0,-6-2 42 16,34 0 26-16</inkml:trace>
  <inkml:trace contextRef="#ctx0" brushRef="#br0" timeOffset="71918.43">22706 2238 876 0,'-13'0'294'0,"13"0"-17"0,0 0-17 16,0 0-11-16,0 0-24 0,0 0 18 0,0 0-29 15,0 0-13-15,0 0-18 0,-14 0 6 0,14 0-19 16,0 0-49-16,0 0 29 0,0 0-18 16,0 0-10-16,0 0 19 0,0 0 3 0,0 0 1 15,0 0-5-15,14-8 4 0,4 11-20 16,2-3-8-16,2 0-3 0,-10 0-5 0,7 0-19 15,4 0-8-15,3 0-5 0,1 0-21 0,2 0 2 16,-3 0 4-16,0 0-24 0,-1 0 0 16,-2 0 12-16,0 0-17 0,-4 0-3 0,-4 0-12 15,-3 0-7-15,-2 0-18 0,-2 0-13 0,-2 0 1 16,-6 0-27-16,8 0-2 0,-8 0-19 16,6 0-23-16,-6 0 6 0,0 0 8 0,0 0-42 15,10-3-19-15,-10 3-27 0,-1 0-48 16,-1-2-47-16,0 1 24 0,0 0-252 0,0-1 4 15,0 1 42-15,0-1 14 0,1 0 61 16,0-1 16-16,0 1 5 0,0 1 34 0,2-3 21 16</inkml:trace>
  <inkml:trace contextRef="#ctx0" brushRef="#br0" timeOffset="74260.28">23729 1883 632 0,'0'0'250'0,"0"0"-23"0,0 0-17 15,0 0-19-15,0 0 6 0,1-14-13 0,1 9-3 16,0 2-16-16,0-1 19 0,0-1-31 0,0 2 17 16,-1 0-41-16,0-1 19 0,-1 1-24 15,1 2-14-15,0-2-10 0,-1 2-12 0,0 1-8 16,-3 0 9-16,1 1-9 0,0 1 19 16,-7 7-3-16,-2 2 2 0,2 4-18 0,-2 3 28 15,2 2 0-15,-3 4-1 0,0-2 0 0,-2 4 13 16,2 1-3-16,-1 2-10 0,0 0-10 0,1 1-8 15,1 1 1-15,2-1 1 0,2 1-12 16,1 0-13-16,6-15-11 0,0 7 6 0,0 3-2 16,0 1-19-16,17 21 8 0,-10-27 0 15,6-3-16-15,0-6-2 0,3 0-1 0,-1-4 9 16,4-4-14-16,-6-1 6 0,-4-3-7 0,5 0 6 16,18-11-9-16,-17 5 4 0,1-2-10 15,-2-3-6-15,0 1-4 0,-1-1 2 0,-1 0-11 16,-5 0 4-16,1 0-11 0,-3 1 9 15,-3 2-4-15,0 1-2 0,-2 1-6 0,0 1 0 16,0 5 6-16,0 0-13 0,0 0-3 0,-10-12-13 16,4 10-3-16,-14 1-25 0,10 1-2 15,-6 0-25-15,-20 10 10 0,11-3-37 0,4 2-40 16,0-1-25-16,2 0-38 0,3-2-46 16,2 0-11-16,8-6 26 0,2 3-235 0,4-3 21 15,4 1 24-15,3-3 32 0,11 0 26 0,3-3 20 16,9 3 42-16,0-3-10 0,3 0 24 15</inkml:trace>
  <inkml:trace contextRef="#ctx0" brushRef="#br0" timeOffset="74869.45">24350 2141 668 0,'0'5'482'16,"-1"1"-20"-16,0-1-59 0,1 13-34 15,-1-4-20-15,1-14-23 0,0 12-39 0,0-3-30 16,0 1-16-16,0 0-25 0,0-2-34 0,0 4-8 16,0 1-28-16,0-2-13 0,0 0-10 0,0-4-4 15,0 1-15-15,11 3 1 0,-11-8 2 16,0-3-7-16,0 0-8 0,0 0-2 0,0 0-17 16,0 0-3-16,-8 0-30 0,6-2 1 15,-1-3-22-15,-3-7-1 0,1 2-13 0,2-1 5 16,1 1-4-16,1 3-4 0,1 7-5 0,0-8-4 15,0 1-4-15,0 7 4 0,18-20 1 0,-9 12-8 16,5 3 7-16,1 1 2 0,0 2-9 16,-9 2 16-16,6 0-6 0,3 0 17 0,20 15 2 15,-17-6 8-15,-2-2-3 0,1 3 3 16,-5 2-3-16,-1-2 5 0,0 0 5 0,-4-2-8 16,-1-2-1-16,-3 1 7 0,1-3 20 15,-1 0 6-15,0-2 5 0,-1 1-10 0,-1-1 16 16,-1-1-17-16,0 0-1 0,0-1-8 15,0 0 1-15,-5 0 5 0,3 0-11 0,-2-2-1 16,2-1-12-16,-1-1 14 0,2 0-24 0,0 0 18 16,1-1-24-16,2 1-8 0,0-3-3 15,8-6 1-15,0 1 14 0,5 1-10 16,5 2-5-16,0 0 4 0,-2 2 8 0,4 3 8 16,-1 3 5-16,-11 1 7 0,7 0-7 15,0 0 1-15,23 12-3 0,-25-5 10 0,1 1-3 16,-2 5-4-16,-4-5 0 0,0 5-3 0,-6-5-2 15,0-2 0-15,-3 2-3 0,-1-4-1 16,0-4-1-16,0 0 24 0,0 7-3 0,0-7-59 16,-10 12-60-16,6-9-39 0,1-3-36 15,0-1 16-15,0-1-187 0,-1-2-49 0,2 1 36 16,0-1-228-16,3-1 6 0,5-10 57 0,7 1 6 16,4 1 66-16,5-1 30 0,0 2 22 15,2 0 5-15,3 2 22 0,-2 1 44 0,4 1 12 16</inkml:trace>
  <inkml:trace contextRef="#ctx0" brushRef="#br0" timeOffset="75162.22">25137 2191 699 0,'3'5'417'0,"-1"-2"-50"0,-1 2-47 16,-1 1 67-16,0-1-34 0,-1 3 0 15,-3 8-31-15,4-7-5 0,-6 14-21 0,5-10-34 16,0-1-19-16,1-3-34 0,0-9-28 0,0 7-11 16,0 0-13-16,0-1-10 0,10 5-14 15,2-1 2-15,-2-5-33 0,0-3 1 0,2 0-21 16,-3-2 0-16,1 0-45 0,4 0-1 15,19-13-25-15,-14 5-24 0,-1-2-21 0,1 0 7 16,-1-2-1-16,-4 0-10 0,-3 1 10 0,-1 1 0 16,-1 0-2-16,-4-1-8 0,-1 4 6 0,-4 1-12 15,0 6 8-15,0 0 0 0,-14-10 11 16,-4 6-25-16,-3 2 2 0,11 2 6 16,-6 0-56-16,-1 0-43 0,-2 0-24 0,3 0-14 15,-13 11-36-15,19-10-44 0,3 2 25 0,-1-3-165 16,5 3-86-16,3-2 38 0,3 2 45 15,14 3 29-15,6 1 24 0,9-4 16 0,-2 3 16 16,5-1-18-16,5-2 26 0</inkml:trace>
  <inkml:trace contextRef="#ctx0" brushRef="#br0" timeOffset="75659.12">25796 2263 314 0,'15'-7'370'0,"-5"2"-16"0,-3-1-9 15,-1 0-11-15,-3 1-45 0,1-1 30 0,-4 3-26 16,0-1-22-16,-3-1-9 0,3 5-18 15,-15-12-24-15,-1 4-2 0,-3 3-23 0,-2 2-4 16,-3 1-16-16,13 2-37 0,-6 0 4 16,-4 0-20-16,-20 15-20 0,21-6-3 0,0 1-5 15,3 2-12-15,4 3-11 0,1 0-2 0,4 0-12 16,4-4 6-16,3 1-3 0,1-12-4 16,0 12-14-16,12 12-14 0,0-14 4 0,1-1 3 15,3-4-4-15,1-2-31 0,3-3-10 0,-10 0-19 16,6 0-14-16,22-17-27 0,-16 9 6 15,0-2-52-15,-3-4-9 0,3 1-4 0,-3 0-24 16,-2-4-18-16,0-1-29 0,0-2-9 16,-1 0-15-16,-5-7-6 0,0 2 15 0,2-2 18 15,-6-1 20-15,-2-1 15 0,-1 0 44 0,-3-3 16 16,0 1 41-16,-1 17-8 0,-11-27 59 16,5 16 28-16,2 4 42 0,-6 1 18 0,0 4 5 15,2 3 9-15,0 1 11 0,0 4-10 16,1 2-10-16,2 6 19 0,0 0-12 0,5 0 25 15,0 0 13-15,-16 20 6 0,9-3 10 0,3 4 9 16,3 5 2-16,1-11 23 0,0 8-17 0,0 2-5 16,12 31 1-16,-5-25-19 0,2 0-9 15,-1-1-10-15,2-1-24 0,0-1 3 16,-2-3-19-16,1-2-16 0,3 0-57 0,-1-2-37 16,-4-4-39-16,4 0-45 0,0-4 11 0,1-4-183 15,3-4 27-15,2 2-299 0,6-5 36 16,-1-1 40-16,-11-1 35 0,6 0 10 0,23-10 42 15,-18 3 1-15,3 0 51 0,0-5 15 16,-2 2 30-16,0-4 27 0</inkml:trace>
  <inkml:trace contextRef="#ctx0" brushRef="#br0" timeOffset="75975.47">26355 2046 1056 0,'0'-3'415'15,"0"0"-39"-15,1 2-12 0,-1 1-1 0,1 2-7 16,0 2-8-16,0 0-29 0,-1 3 1 16,4 11-8-16,0 2-13 0,-3-1-29 0,2 3 7 15,-1 1-28-15,1-1-28 0,-3-1-33 16,2 1-22-16,-2-12-11 0,0 4 1 0,0 2-21 15,0-1-52-15,0-3-9 0,0 0-86 0,0-2-62 16,0-3-49-16,8 5 11 0,-6-9-145 0,-1-3-59 16,2 1 30-16,1-2-237 0,-1-2-55 15,-2 0 47-15,2-2 43 0,6-5 43 0,-1-5 23 16,1-2 31-16,0 0 40 0,1-3 20 16,5-2 40-16,-2-2-5 0,1 5-23 0</inkml:trace>
  <inkml:trace contextRef="#ctx0" brushRef="#br0" timeOffset="76175.55">26598 2006 631 0,'14'0'543'16,"-14"0"-55"-16,0 0-19 0,0 0-22 0,13 0 8 16,6 3-40-16,-13 15-49 0,0 3 42 15,-1 0-35-15,1 2-28 0,-1 2-31 0,1 0-42 16,-3 0-28-16,1 2-15 0,1-5-20 0,-3 1-43 16,-2-3-48-16,2-1-12 0,-2-9-121 15,0 2-74-15,0 2-78 0,0 0 16 0,-13 16-216 16,5-15 35-16,-2-2-303 0,0-1 48 0,-1-4 50 15,-2 0 40-15,2-1 36 0,-1-2 73 16,-5 4 17-16,4-6 20 0,-4 2 38 0,-2-1 21 16,0 1 14-16,0 3-24 0</inkml:trace>
  <inkml:trace contextRef="#ctx0" brushRef="#br0" timeOffset="76931.61">17067 3055 424 0,'0'0'443'16,"0"0"-34"-16,0 0-59 0,0 0 43 0,0 0-25 16,0 0 2-16,0 12-13 0,0-12-18 0,0 0-3 15,4 14-19-15,19-14-46 0,-12 0-12 0,9 0-27 16,3 0-24-16,2 0-28 0,2 0-6 16,-1 0-2-16,2 0-21 0,-1 0-39 0,-2 0-37 15,24 7-52-15,-30-4-47 0,-6 0-60 0,3 2 8 16,-3 1-144-16,-7-1-53 0,-3 1-80 15,-3-4 31-15,-2 3-216 0,2-5 22 0,0 0 40 16,-17 19 34-16,6-11 35 0,1 4 20 0,-4-8 48 16,0 1 36-16,-2 3 3 0,1 1-11 0</inkml:trace>
  <inkml:trace contextRef="#ctx0" brushRef="#br0" timeOffset="77127.13">17137 3323 1117 0,'-3'3'474'0,"1"0"-26"0,2 1-10 15,0-2-39-15,2 1-19 0,4 0-15 0,0-1-31 16,12 2-25-16,6-1-17 0,-1-1-31 16,4-2-41-16,-14 0-24 0,9 0-46 0,2 0-58 15,1 0-49-15,-1 0-75 0,3 0 3 16,20-10-166-16,-24 6-97 0,-6 1 29 0,2 2-285 16,-13 1 15-16,3 0 55 0,7 0 45 0,-1 0 5 15,5 0 52-15,1 0-8 0,1 0 52 16,5 0 38-16,4 0 43 0</inkml:trace>
  <inkml:trace contextRef="#ctx0" brushRef="#br0" timeOffset="79687.54">18708 3253 687 0,'0'0'335'0,"0"0"-17"16,0 0 9-16,0 0-42 0,0 0 24 16,0 0-18-16,0 6 4 0,23 4-23 0,3-4-5 15,2 1-19-15,5-2-23 0,3 0-13 0,5-1-26 16,1-3-29-16,-1 3-7 0,0 2-9 16,-3-1-17-16,-4-3-16 0,0 3-14 0,-1-3-29 15,-5 2-27-15,-4 0-44 0,-3-3-11 16,-6 1-44-16,-4 0 7 0,0-1-82 0,-3-1-37 15,-3 0-37-15,-1 0-38 0,-4 0 23 0,0 0-263 16,0 0 19-16,0 0 29 0,0 0 21 16,14-12 45-16,-12 10 23 0,0-2 58 0,1 2-17 15,1-1 18-15</inkml:trace>
  <inkml:trace contextRef="#ctx0" brushRef="#br0" timeOffset="80123.19">19730 3001 879 0,'0'-7'371'0,"-1"2"-6"0,2 3-47 0,-2-1-40 16,1-1-7-16,-1 4-31 0,0-2 0 0,-2 4-10 15,1 1-2-15,0 1-14 0,-7 9-1 16,2 2-16-16,1 4-4 0,-2 2-10 0,-2 5 4 15,3-1-20-15,0 0-9 0,0 6 15 16,1-2-24-16,3 2-4 0,-1-2-18 0,1 3-6 16,-1-2-15-16,4 2-17 0,0-16 0 0,0 7-1 15,0-1-14-15,14 26-19 0,-4-26-2 0,1-6 8 16,4-1-11-16,1-6 20 0,3-8-27 16,4-1-4-16,-12 0-32 0,6 0 0 15,25-15-18-15,-19 6 7 0,-1-2-34 0,-2-3 17 16,2 0-20-16,-7-2 9 0,0 2 3 0,-3-1-3 15,-2 1-6-15,-3-1-12 0,-4 6-3 16,-2 1-2-16,-1 8-11 0,0 0-6 0,-12-15-5 0,5 12-31 16,-10 2-4-16,6 1-1 0,-3 0 11 15,-4 0-81-15,-3 0-29 0,-22 14-34 16,21-10-57-16,2-3 30 0,1 3-226 0,6-1 6 16,3-2 42-16,3-1 29 0,3 0 59 15,4 0-12-15,0 0 43 0,0 0 24 0,-6-1-18 16,12 0 70-16</inkml:trace>
  <inkml:trace contextRef="#ctx0" brushRef="#br0" timeOffset="81266.23">20540 3205 499 0,'-2'-5'350'0,"2"5"-35"0,0 0-12 15,0 0-31-15,-6-17-15 0,5 14-15 16,0-1-30-16,0 1 25 0,-1 0-42 0,2 1-8 16,-2 0-14-16,1-1-29 0,0 2-1 15,0-2-9-15,-1 3 0 0,2 0-11 0,-1 1-11 16,0-1-17-16,0 2-3 0,0-1-3 0,1 2-9 15,-1 0-7-15,0 1 2 0,-2 11-4 0,1-3 4 16,2 5 1-16,-2-4-11 0,2 0 1 16,0-1-7-16,0-4 2 0,0-8-10 15,0 11-3-15,0 1-12 0,0 1 3 0,0-2 0 16,0 0-5-16,0-2 3 0,0-4-2 0,0-5 9 16,0 8 4-16,0-8 21 0,0 0 4 0,0 7-8 15,0-7-6-15,2 5-22 0,-3-8 11 16,0 1-19-16,1-1 13 0,-1-3-21 0,1 0 9 15,-2-11-3-15,2 8-16 0,0-3 15 0,0-2-16 16,0-2-1-16,0 2-1 0,0 2-3 16,12-15 10-16,-9 16-13 0,2 4 2 0,0 0-3 15,0 3 8-15,2 0-18 0,0 3 10 0,0 2-9 16,-7-1 12-16,26 8-15 0,-8 1 22 16,0 2-7-16,-1 2 4 0,-1 2 1 0,-1-4 8 15,-1 4-4-15,-2 0 0 0,-3-1 6 16,-1 1 2-16,-1-1-11 0,-1-5 11 0,-2-1 0 15,-2-2 2-15,0-1 1 0,0-2 2 16,-1-2 2-16,-1 1-3 0,0 0-4 16,0-2 6-16,-3-2-13 0,2-1 13 0,0 1-27 15,-1-3-16-15,1 1 2 0,0-4 10 0,1-10-12 16,0 9 1-16,0-5-11 0,0-3 13 0,17-12-8 16,-4 17 13-16,-1 0-1 0,4 2-17 0,0 3 18 15,3 2-3-15,3 1 6 0,2 3 1 16,0 1 4-16,-12 0 22 0,6 0 6 0,22 14-7 15,-18-9 0-15,-1 3 5 0,-4 4 0 16,-2 0 8-16,-4 5 0 0,-3-3 2 0,-2 0-5 16,-2-3 2-16,-4-1 4 0,0-10-10 0,0 7-35 15,0 0-8-15,-14 12-48 0,5-9-33 0,1-4-63 16,1 0 13-16,-1-3-122 0,2-3-65 16,6 0 30-16,0 0-223 0,0 0-27 0,-15-12 47 15,14 6 36-15,2-1 37 0,7-13 35 16,3-1 11-16,3 1 45 0,3-1 24 0,7 1 21 15,-3-1 5-15</inkml:trace>
  <inkml:trace contextRef="#ctx0" brushRef="#br0" timeOffset="81549.99">21260 3159 976 0,'5'15'387'0,"-5"-1"64"0,-2-2-36 0,2-12-15 16,0 16-23-16,0 0-30 0,0 1-32 0,0 0-25 15,0-1-18-15,0-3-24 0,0-2-17 16,9 8-36-16,-4-14-7 0,5 6-18 0,3-6-13 15,-1-1-19-15,0-4-26 0,-2 0-13 16,4 0 7-16,3 0-49 0,17-15-6 0,-16 4-22 16,-1-1-1-16,2-3-28 0,-1 1-10 0,-5-2-4 15,1-1-17-15,-3 1-3 0,-2 2-4 16,-3-1 10-16,-3 7-17 0,-3 8 3 0,0-9-20 16,0 4-2-16,-16-7-17 0,8 12 5 15,-11 0 7-15,7 0-40 0,-5 0-41 0,-3 0-27 16,-21 14-14-16,22-11-45 0,3 1-32 0,4 1 23 15,3-2-228-15,2-1-9 0,3-2 47 0,4 3 27 16,2 0 36-16,1 0 23 0,12 5 25 16,4 0 31-16,5-4-13 0</inkml:trace>
  <inkml:trace contextRef="#ctx0" brushRef="#br0" timeOffset="82063.86">21888 3193 924 0,'10'-8'316'0,"0"-2"-17"15,-5 4-37-15,-2-1 45 0,0 0 12 0,-2 1-25 16,-1-1-14-16,0 7-36 0,0 0 1 16,0-7-22-16,-13-1-13 0,5 6-14 0,0 2-31 15,-15 5-17-15,1 3-4 0,-1 5-4 0,0 0-26 16,5 4 4-16,1 1-13 0,3 0-14 16,0 4-3-16,4 1 3 0,2-1-11 15,4 0-13-15,4-2-3 0,0-12 6 0,12 15-24 16,-3-11 5-16,0-3-13 0,3-5-14 0,-1-2-29 15,2-2-15-15,-4 0-18 0,19-10-24 0,-10 2-16 16,0-3 7-16,0-3-76 0,-3-2-22 16,2-3-24-16,-5-2-20 0,-1-1-46 0,0 0-10 15,3-6 21-15,-6 0-127 0,0-1-31 0,-3 0-47 16,0-4 39-16,-1 3 26 0,-1 1 92 16,-1-2 103-16,-2-3 188 0,0 20 0 0,0-5 101 15,-12-27 43-15,4 24 12 0,-1 2 11 16,1 2 11-16,0 5 16 0,-3 2 24 0,4 4-15 15,-1 2-21-15,1 1 13 0,2 3 0 16,-2 1-5-16,7 0 3 0,0 0 1 0,-15 19-8 16,9-1 8-16,3 3-6 0,2 4 11 0,1-10-6 15,0 7 12-15,15 31-3 0,-7-20-28 0,4 2-14 16,0 3-13-16,0-1-11 0,2-1-12 16,-3-5-1-16,2-4-21 0,-2 3-42 15,-2-5-19-15,1-3-42 0,0 1-55 0,-2-5-38 16,3-3-41-16,1-2 14 0,-4-7-157 0,2-1-93 15,1-4 33-15,8 0-224 0,1-1 50 0,-9 0 38 16,4 0 40-16,24-12 3 0,-14 2 27 16,-1-1 28-16,-2-1 57 0,-1-3 19 0,3-6 30 15,0 1 9-15</inkml:trace>
  <inkml:trace contextRef="#ctx0" brushRef="#br0" timeOffset="82279.43">22463 3040 483 0,'1'-5'543'16,"1"4"-80"-16,-1-3-80 0,1 7 2 0,-2-1 6 15,0 1 2-15,-2 15-26 0,0-2-10 16,2-4-27-16,0 8-20 0,0 1-32 16,0 5-12-16,0-2-12 0,0 0-30 0,0-1-24 0,0 0-19 15,0-2-28-15,0-2-15 0,0-3-84 16,0-3-44-16,0-3-29 0,11 7-30 0,-9-15-64 16,2 0 9-16,-2-2-151 0,2-2-57 15,1 0 28-15,6-12-243 0,4-1-29 0,-1-3 68 16,1-4 10-16,-2 3 46 0,1-5 31 0,4 0 26 15,-2-1 24-15,1 0 22 0,-1 0 15 0,-3 4 8 16</inkml:trace>
  <inkml:trace contextRef="#ctx0" brushRef="#br0" timeOffset="82463.44">22695 3050 336 0,'9'-15'491'0,"0"5"-96"0,-3 4 56 0,-1 0-27 15,-2 2-19-15,1 1-47 0,-3 2-24 16,2 2 17-16,-1 3 16 0,-1 2-42 0,4 11 35 16,0 3-26-16,0 7-11 0,-2-1-15 0,3 2-40 15,2-3-21-15,-3 1-28 0,-1 2-26 0,1 0-43 16,-1-3-42-16,-1-2-10 0,-1 0-124 15,-2-14-58-15,0 4-57 0,0 1 12 0,0-2-208 16,-12 12-83-16,7-14 37 0,-5 0-237 16,2-1 54-16,0-5 47 0,1-1 49 0,-2 0 48 15,-6 1 18-15,7-4 43 0,-4 0-2 16,-6 0 37-16,-20 10 19 0,17-9 9 0,-4 3 57 16</inkml:trace>
  <inkml:trace contextRef="#ctx0" brushRef="#br0" timeOffset="83393.42">17016 3878 599 0,'0'0'341'0,"0"0"-7"0,0 0-43 15,0 0-11-15,0 0-14 0,0 0-24 0,0 0-19 16,0 0-26-16,0 0-4 0,0 0 18 16,0 0-24-16,0 0-24 0,0 0 1 0,0 0-3 15,0 0-10-15,0 0 1 0,0 0 8 0,0 0 1 16,0 0 4-16,0 0 19 0,9 11-16 0,13-8-3 15,2 1-20-15,6-1-1 0,1 1 0 16,1-1-26-16,-1 3-27 0,6-4 12 0,-6-2-28 16,0 4 0-16,-4-1-27 0,-3-1-41 15,-5-1-50-15,-12-1-47 0,4 0 8 0,-2 0-129 16,8 11-54-16,-19-8-43 0,0 0 29 16,-2-1-301-16,-1 1 50 0,-1-1 39 0,-13 3 55 15,2 0 14-15,1-2 36 0,-7 3 49 0,4 2 5 16,0-2 27-16,-1 0 10 0,0 0-12 15</inkml:trace>
  <inkml:trace contextRef="#ctx0" brushRef="#br0" timeOffset="83600.98">17081 4134 439 0,'0'5'449'0,"0"-1"53"0,2 2-17 16,2-3-7-16,5 7-40 15,5-1-18-15,3 0-39 0,2-4-19 0,3-1-59 16,0-1-19-16,3 0-23 0,0-2-30 0,5 0-24 15,-4 0-38-15,-14-1-49 0,6 0-57 0,-1 0-55 16,3 0-82-16,-3 0 4 0,-4 0-151 16,-3 0-54-16,0 0 26 0,-3 0-236 0,1 0-40 15,-1 0 37-15,-7 0 39 0,10 0 42 16,17 9 10-16,-9-7 35 0,6 3 59 16,5-2 8-16,1 1-5 0,3 0 54 0</inkml:trace>
  <inkml:trace contextRef="#ctx0" brushRef="#br0" timeOffset="87191.2">18088 3884 283 0,'0'0'433'0,"0"0"-45"0,0-14-53 15,13 14-23-15,-13 0-42 0,0 0-41 16,0 0-25-16,0 0 37 0,0 0-5 0,0 0 1 16,0 0-19-16,7 12-14 0,-14 8-11 0,3-1-15 15,-1 2-19-15,5-3-16 0,0 1-7 16,0-2-12-16,-1 3-8 0,1-6-28 0,0-14 8 16,0 9-9-16,0 0-15 0,0-1 4 0,0-1-11 15,10 4 5-15,-6-7-10 0,1-1 9 16,1-1-7-16,0-1-14 0,2 0 0 0,12-1-15 15,-11 0 3-15,6 0-12 0,2 0 7 16,22-10-6-16,-21 9-1 0,0 0-14 0,-12 1 9 16,3 0-8-16,4 0 1 0,9 11 1 0,-10-3-3 15,-2-2 3-15,-1 3 1 0,-3 2 1 0,0 0 11 16,-4-2-8-16,-1-1-3 0,-1 1 0 16,0-9 9-16,0 7 3 0,0-1 0 0,-14 14-18 15,7-9-1-15,-6 0-16 0,1-3-39 16,-5-1-39-16,0-1-22 0,1-2 10 0,1-1-134 15,6-3-43-15,-3 0-56 0,-4 0 29 16,-14-14-246-16,19 5 47 0,4 1 55 0,-2-7 18 16,6 4 45-16,1 1 17 0,0-1 32 0,0-6 26 15,2-1 32-15,0 7 5 0</inkml:trace>
  <inkml:trace contextRef="#ctx0" brushRef="#br0" timeOffset="87448.89">18123 3841 775 0,'-1'-3'389'0,"-2"2"-46"0,3 1-19 0,0-3-61 16,-1 3-32-16,2 0 57 0,3 0 4 16,0 0-20-16,3-2-12 0,14 1-27 0,2-1-18 15,2 0-26-15,2-1-23 0,-1-1-11 16,1-2-22-16,-2 2-54 0,-2-1-56 0,-1 2-4 15,-2 0-112-15,-2-1-53 0,-6 1-74 16,3-1 19-16,-5 4-304 0,-1-1 40 0,-3-1 32 16,0 2 28-16,0-1 7 0,1 1 44 0,-1 0 47 15,3 0 8-15,10-1 10 0</inkml:trace>
  <inkml:trace contextRef="#ctx0" brushRef="#br0" timeOffset="87870.01">18752 4000 875 0,'3'-4'476'16,"3"0"-46"-16,-3 1-47 0,1 1-63 0,-2 2-18 15,-1 0-10-15,0 2 10 0,0 2-9 16,-3 4-16-16,-2 11-20 0,-4 6-16 0,-2-2-16 15,-1 1-8-15,-2 1-36 0,-4 3-23 0,5 0-3 16,-3 1-32-16,-3 0-27 0,0-2-52 16,1-1-47-16,-1 0-39 0,4-3-45 0,1 1 8 15,1-2-139-15,0-4-23 0,3-3-46 16,5-4 27-16,1-4-152 0,3-5-95 0,0-2 43 16,0 0 40-16,12 0 7 0,6-8 53 0,-3-2 17 15,5-1 26-15,2-3 16 0,-4 0 13 16</inkml:trace>
  <inkml:trace contextRef="#ctx0" brushRef="#br0" timeOffset="88059.51">19007 4074 1211 0,'13'-11'449'0,"-4"3"-44"0,-5 8-16 0,-3 4-16 16,-4 2 2-16,-5 12-19 0,-5 4-34 0,-3 3-20 16,-2 2-32-16,-4 3-6 0,-2 4-32 15,-4 3-19-15,-2 1-44 0,0-2-55 0,-3 3-80 16,0-3-82-16,0 0 4 0,1-4-179 0,1 2-80 15,2-2 26-15,2-6-277 0,2 0 68 16,2-3-8-16,1-1 66 0,3-4 34 0,1-3 37 16,2 2 17-16,3-6 25 0,1-4 7 15,5-1 62-15</inkml:trace>
  <inkml:trace contextRef="#ctx0" brushRef="#br0" timeOffset="108378.33">3046 6016 670 0,'0'0'296'0,"0"-15"-30"0,0 15-7 15,0 0-35-15,23-27-26 0,-22 23 4 0,0 0-26 16,0-1 12-16,0 2-28 0,0-2-2 0,0 1-8 15,-1 4-4-15,0 0-18 0,0-7-7 16,0 7-12-16,0-8-12 0,0 8-11 0,0-8 1 16,-12-5-2-16,3 5 2 0,-2-1-3 15,-2 2-6-15,-1 2 15 0,2 1-30 0,-6 2-9 16,9 2 3-16,-4 0 7 0,-3 0 3 0,-19 13-18 16,15-4-4-16,2 1 3 0,-1 4-3 0,3 3-8 15,1 3 19-15,2 1 11 0,1 1-9 16,3 2 4-16,3 1 7 0,1 4-20 0,5-15 14 15,0 8-4-15,0 2 7 0,13 29-14 0,-3-30 3 16,4-1-9-16,1-4 3 0,5-1-4 0,-1-5 2 16,3 0-12-16,5-2-11 0,3-5-30 15,-1-1-46-15,3-3 6 0,-3-1-135 0,-12 0-61 16,4 0-76-16,30-12 28 0,-24 8-248 16,-3-1 57-16,-2-1 25 0,-3 4 37 0,0-5 13 15,0 2 66-15,0 0 4 0,0-1 27 0,-3 0-15 16,1 4 57-16</inkml:trace>
  <inkml:trace contextRef="#ctx0" brushRef="#br0" timeOffset="108909.74">3601 6273 921 0,'-2'1'323'15,"1"0"-16"-15,-3-2-23 0,1 1-30 0,1-1-32 16,-2-1 25-16,0 0-13 0,0 0-32 16,0-2-17-16,0 2-32 0,-1-3-8 0,2 0-5 15,0 0-17-15,0 2-15 0,2-2-32 16,0 1 29-16,0-1-29 0,3 1-30 0,-2 4 19 16,14-12 10-16,-3 7-21 0,1 5 14 0,7 0-22 15,-10 0 13-15,7 0-8 0,17 12-3 16,-14-3 0-16,0 1-6 0,-3 2-7 0,-2 3 15 15,-3-1-3-15,-1 2-6 0,-1 1 7 0,-5 1-7 16,-3 1-5-16,0 1-2 0,-1-11 6 0,-11 19-12 16,3-10 3-16,-3-1-14 0,0 0 2 15,-5 0 11-15,1-2-20 0,0-3 11 0,-3 2-11 16,0-2-2-16,0 0-7 0,0-4-10 0,1 1-18 16,0-6 7-16,-1 2-16 0,5-3 8 15,13-2-20-15,-9 0 12 0,-1 0-13 0,1 0 6 16,-3-10 3-16,7 6 7 0,3 0 3 0,0 3-10 15,2-4 5-15,2 0 3 0,2 1 5 0,9-5 22 16,2 3 15-16,6 1 22 0,0-3-11 16,2 4 23-16,2 4-5 0,0-5-4 0,-1 5 13 15,-13 0-4-15,8 0-15 0,2 0-4 16,23 10 0-16,-23-6-2 0,-5-1-49 0,1 2-21 16,-3 1 3-16,-7-3-111 0,-1 0-29 0,-1-1-51 15,-2 0 24-15,0 1-291 0,0 0 32 16,0-1 34-16,0 0 27 0,3-2 44 0,3 0-13 15,0 0 63-15,6 0-18 0,30-14 64 16,-16 2-9-16</inkml:trace>
  <inkml:trace contextRef="#ctx0" brushRef="#br0" timeOffset="109363.95">4621 5978 434 0,'-2'0'411'0,"0"2"-53"0,1 0-36 0,-1-1-40 16,2 0 40-16,-2 0-37 0,1 1-27 0,1-1 3 16,1 2 5-16,2-2-12 0,1 2 5 15,1-3-19-15,13 5-19 0,2-2 6 0,1-2-24 16,5-1-10-16,-11 0-27 0,6 0-9 0,7 0-21 15,4 0-6-15,0 0-29 0,30-12-15 0,-30 7-14 16,2 3-13-16,-3-3-52 0,-6 3-39 16,-2-1-34-16,-2 0 6 0,-7 1-110 0,-2 1-46 15,-5 0-35-15,-3 0-57 0,-2 0 32 16,-1 1-251-16,-2 0 26 0,-1 0 71 0,-1 1-10 16,-3 0 52-16,2 1 20 0,-13 3 61 0,1-2 5 15,-8 3 11-15,0 1-12 0</inkml:trace>
  <inkml:trace contextRef="#ctx0" brushRef="#br0" timeOffset="109583.03">4624 6169 371 0,'-4'5'491'0,"3"0"-95"0,1 0 26 0,2-3-10 16,2 0-18-16,2 1-32 0,9 3-23 0,2-3-30 15,5 1-30-15,-8-4-18 0,4 0-21 0,6 0-32 16,5 0-16-16,1 0-27 0,34-11-59 15,-33 6-45-15,0 0-51 0,0 0-1 0,-2-2-132 16,-3 3-46-16,1-6-60 0,-2 3 24 0,-6-2-256 16,0-2-30-16,-3 2 53 0,-3-2 9 15,2 0 50-15,-6 0 15 0,-1-1 22 16,-4 3 38-16,3-5-2 0,-6 2 51 0</inkml:trace>
  <inkml:trace contextRef="#ctx0" brushRef="#br0" timeOffset="109919.93">4906 5685 774 0,'-5'-4'387'16,"3"3"-62"-16,2 0-13 0,-2 1-54 0,1 0-16 15,2 1-30-15,1 1 67 0,5 1-9 0,7 4-7 16,9 0-7-16,3 1-14 0,3 0-14 15,3 2-30-15,6 3-5 0,1 1-23 16,5 1-7-16,-1 4-18 0,1-2-14 0,-3 2-18 16,-2 1-10-16,-2-3-25 0,-5 3-1 0,-5 0 1 15,-4-2-23-15,-4 2-5 0,-6 1-5 0,-1-1-11 16,-9 6 8-16,-3-12-21 0,0 4-16 16,-18 25-27-16,3-21-15 0,-6 2-22 0,-4 0-38 15,-4 2 8-15,-1-1-100 0,-1 0-54 16,-1-1-37-16,2-5 25 0,0 1-265 0,2-1 43 15,3-6 20-15,3 0 40 0,-1-1 14 0,-4-3 20 16,4-4 53-16,6 1 21 0,5-4 15 0,6-2 12 16</inkml:trace>
  <inkml:trace contextRef="#ctx0" brushRef="#br0" timeOffset="110690.48">6655 5642 744 0,'0'-3'396'0,"0"0"-38"15,-2 3-49-15,-1 0-40 0,1 1 30 0,0 2 4 16,-4 11-17-16,2 3-3 0,2 2-7 16,0 5-24-16,-1 3-8 0,3-15-30 0,0 7-5 15,0 5-2-15,0 3-17 0,0 0-20 16,0-1-17-16,0 1-5 0,0-1-10 0,0-2-32 16,0-2-6-16,0-2 5 0,0-1-18 0,0-2-9 15,-4 11-7-15,0-19 4 0,0-2-22 0,0 0 1 16,0-3-1-16,1 1-29 0,0-4 5 15,-2 1-2-15,0-2-10 0,1-2-19 0,0 0 1 16,4 2-24-16,-7-6 16 0,4 1-21 16,1 2 20-16,-1-2-1 0,2 1-7 0,0-1-6 15,3 1 11-15,3-1-5 0,6-3 6 0,1 1-6 16,5 2 10-16,0-1-5 0,5 0-3 0,2 4 4 16,2-1 12-16,1-1-5 0,-1 2-13 15,1 1-31-15,-1-1-33 0,-2-1-32 0,-4 1 12 16,-1 0-97-16,-1 1-19 0,-7-1-19 0,-2 0-33 15,-4-1-25-15,-1 1 30 0,-2 0-242 16,0 0 45-16,-2-1 8 0,0 2 49 0,0 1 42 16,0 0 19-16,0 0 27 0,0-8-8 0,0 0 33 15,-11-19 25-15</inkml:trace>
  <inkml:trace contextRef="#ctx0" brushRef="#br0" timeOffset="110891.01">6881 5823 679 0,'-2'-2'411'0,"1"4"-66"0,0 0 98 16,-1 1-17-16,2 3-12 0,-1 1-35 0,0 9-19 15,1-6-7-15,0 4-15 0,0 5-38 0,0-1-3 16,10 23-31-16,-3-22-24 0,0 2-21 16,-2-2-26-16,1-2-28 0,-1-2-16 0,-1 2-15 15,0-2-87-15,-1-2-58 0,-1-4-32 0,-1-2-63 16,0 2 9-16,-1-4-149 0,0-5-62 16,0 0 28-16,0 5-287 0,0-5 35 0,0 0 28 15,0 8 39-15,0-8 46 0,-4 7 31 16,5-10 20-16,1 1 30 0,2-3 30 0,8-5 12 15,2-4 9-15</inkml:trace>
  <inkml:trace contextRef="#ctx0" brushRef="#br0" timeOffset="111095.05">7228 5941 953 0,'6'0'488'16,"-3"3"-8"-16,7 7-19 0,-3 2-37 0,-1 2-34 15,-1 2-29-15,-2-1-26 0,1 2-35 16,-3 3-23-16,-1-10-28 0,0 4-37 0,0 2-29 15,0 0-56-15,0-3-55 0,0 3-51 0,-14 14-65 16,11-19-34-16,0-4 7 0,2-2-116 0,-1 0-63 16,1-5 24-16,0 0-294 0,1 0 19 15,-1-3 48-15,1 1 39 0,2-4 35 16,0 1 20-16,3-11 27 0,6-1 12 0,-1-5 22 16,5 1 7-16</inkml:trace>
  <inkml:trace contextRef="#ctx0" brushRef="#br0" timeOffset="111473.56">7442 5742 1393 0,'1'-4'482'0,"0"2"-64"0,-1 0-58 15,1 1-9-15,-2 2-32 0,1 1-26 16,-2 3-6-16,1 0-22 0,0 2-41 0,0-1-20 16,-1 12-25-16,2-11-13 0,0 1-11 15,0 2-19-15,0-1-13 0,0 0-14 16,0-1-13-16,0-1-2 0,0-7-3 0,0 8-14 15,13 3-17-15,-7-8 2 0,10 1 0 0,1-1-16 16,1-1-2-16,-10-2 4 0,2 0-16 0,5 0-7 16,4 0 11-16,-1 0-6 0,-2 0-22 15,2 0 20-15,17 11-10 0,-19-7 10 0,0 1-8 16,-2 4 5-16,0-1 20 0,-4 2-7 0,-2-1-7 16,-1 0 6-16,-5-1-9 0,0-1 8 15,-2-7-20-15,0 8 16 0,0 2-10 0,-16 14 9 16,7-11 7-16,-4-2-5 0,-2 1-33 15,0-3-5-15,-2-1-28 0,-3 1-35 0,2-5-39 16,-3-1-48-16,2 3 14 0,10-6-119 0,-5 0-47 16,-2 0-66-16,-16-13 31 0,20 6-234 0,-1-3 53 15,4-2 46-15,1-2 32 0,4-3 27 16,-3-2 27-16,5-1 50 0,0-4 3 0,2 13 56 16,0-5-12-16,0-4 27 0</inkml:trace>
  <inkml:trace contextRef="#ctx0" brushRef="#br0" timeOffset="111694.65">7499 5660 1069 0,'-2'-1'505'0,"2"1"-49"16,0-1-63-16,2-1-36 0,2 1-15 0,3-1-30 16,9-2-41-16,3 0-22 0,1-3-11 0,3 1-31 15,3 1-33-15,1 0-14 0,0 0-14 16,1 0-37-16,-4 2-62 0,-1-2-46 0,1 4 0 15,-3 1-126-15,-7 0-78 0,-14 0 18 16,11 0-221-16,-2 0-103 0,-9 0 40 0,6 0 36 16,-6 0 25-16,0 0 43 0,7 8 21 0,-10-7-4 15,-1 0 7-15,-8 6 67 0,-2 0-6 0</inkml:trace>
  <inkml:trace contextRef="#ctx0" brushRef="#br0" timeOffset="112209.52">6617 5545 383 0,'-5'-16'355'15,"0"7"-51"-15,-4-2-4 0,2 2-13 0,-3 0-31 16,0 3-38-16,1 3 2 0,-1 0-25 15,1 3 32-15,-1 0-21 0,-3 0-1 0,-23 9-23 16,15 1-5-16,1 3-2 0,1 0-11 0,1 4-1 16,0-1-19-16,0 5-2 0,0 1-13 15,1 1 8-15,0 0-15 0,1 5 2 0,1 2-11 16,1-1-5-16,1 2-16 0,4 1 8 0,0 2-18 16,1 3 2-16,4-4-2 0,0 1-13 15,4 0-9-15,0-17-7 0,0 7 6 0,15 34-4 16,-3-25-8-16,2-1-23 0,6-3-34 0,2-4-30 15,5 2-52-15,3-4-7 0,7 2 8 16,3-5-135-16,5-3-48 0,1 0-54 0,2-1 31 16,2-6-225-16,2-1 42 0,4-2 39 0,-2 1 49 15,1-6 8-15,-3 1 37 0,0-3 13 0,-27 0 26 16,14 0 14-16,6 0 6 0</inkml:trace>
  <inkml:trace contextRef="#ctx0" brushRef="#br0" timeOffset="112643.17">7931 5384 1020 0,'23'1'359'0,"5"2"12"0,-15-3-21 15,30 14-20-15,-12 0-15 0,2 3-13 0,2 7-15 16,1 4-19-16,3 4 4 0,0 5-19 15,-1 4-7-15,1 3-22 0,-1 4 0 0,-3 1-12 0,-1 0-39 16,-4 1-2-16,-3-4-14 0,-9 2-21 16,-4-2-9-16,-5-4-29 0,-6-4-37 15,-3-18-50-15,-14 40-24 0,-8-19-22 0,-5 0-44 16,-4 3 7-16,-11-5-139 0,-11 2-50 0,-4-3-78 16,-5 0 29-16,-9-1-213 0,-5-3 31 15,0-2 45-15,-3-1 27 0,3-2 29 0,3-7 32 16,7 0 38-16,0-3 14 0,6 0 47 15,9-3-44-15,-1-5 32 0</inkml:trace>
  <inkml:trace contextRef="#ctx0" brushRef="#br0" timeOffset="115170.94">996 7325 683 0,'0'0'344'0,"0"0"-55"0,-16 9-3 15,16 6-26-15,0-3-1 0,0 6-51 0,0 6-8 16,0 6-23-16,0 2 27 0,0 1-8 0,0 1-14 15,0-1-43-15,0-2 2 0,0-2 10 16,0 0-24-16,-2 23 17 0,-1-36-14 0,-1 1-10 16,0-7-2-16,-1 2-20 0,2-6 8 15,-5 0-8-15,4-6-16 0,-1-3 1 0,1-2-16 16,-3-5-11-16,3 0-19 0,-1-8-13 0,5-5-34 16,-2-1-19-16,2-5-18 0,0 11 4 15,0-8-44-15,0-5 38 0,14-41-19 0,-10 38 20 16,2 4-20-16,1 4 32 0,2 5-22 0,-2 6 14 15,-3 2-7-15,7 8 20 0,-5 5 27 16,13 11 14-16,0 3-1 0,0 7 33 0,2 2-4 16,1 2 20-16,-4-1 8 0,-2-1 0 0,5 0 20 15,-2 3-6-15,4-1-5 0,0 2-3 16,0-4-13-16,-2-1 8 0,2 0-16 0,-2-3 5 16,-2-1-3-16,-1-4 3 0,2-3-9 0,-4-1 4 15,0-7 2-15,-3-3-14 0,-6 0 2 16,20-12-1-16,-11 2-15 0,0-6-21 0,-1-4-23 15,-2-2 1-15,-4-4-24 0,1-1 11 0,-3-2-18 16,-3-3 2-16,0-1-9 0,-1-2-2 16,-3-1-3-16,0 19 3 0,0-8 5 0,-14-25-12 15,5 24 5-15,-2 2 26 0,-4 3 13 16,-4 8-10-16,2 2 3 0,-6 5 2 0,13 6 4 16,-5 0-34-16,-3 0-6 0,-20 17 14 0,23-5-30 15,-2 0-11-15,2 1-24 0,7 0-44 16,0 1-36-16,5 1-41 0,2-2 22 0,1-4-233 15,15 16 40-15,-4-9-1 0,3 0 63 16,0-3 1-16,6 2 25 0,4-4 27 0,1-1 10 16,4-2-9-16</inkml:trace>
  <inkml:trace contextRef="#ctx0" brushRef="#br0" timeOffset="115491.29">1741 7544 491 0,'1'3'443'0,"1"0"-81"0,-2 4 43 0,0 1-35 15,0 9-19-15,0-10-39 0,0 7-19 0,0 1-33 16,0 1-21-16,0-1-29 0,0 1-16 16,0 0-7-16,8 16-22 0,-4-18-22 0,2-4-6 15,1 2-12-15,3-5-2 0,-2-2-15 16,-1-2-8-16,2-2-12 0,-9-1 1 0,14 0-11 16,17-10-9-16,-16 1 0 0,3 0-18 15,-3-3 4-15,0-2-20 0,-2-1-9 0,-2-2-5 16,-3-1-13-16,0-3-13 0,-4 1-16 15,-3-4-4-15,-1 15-7 0,0-6-13 0,-11-21 11 16,3 22 3-16,-5 4-9 0,2 2-39 16,-3 6 12-16,1 2 6 0,4 0-39 0,-5 0-8 15,-17 15-48-15,13-5-29 0,0-1-29 0,9 2 20 16,-1-8-209-16,2 5-51 0,3-3 21 0,5-1 28 16,0-4 35-16,0 0 16 0,13 9 11 15,12-6 33-15,-2-1 17 0,-6-2 21 0</inkml:trace>
  <inkml:trace contextRef="#ctx0" brushRef="#br0" timeOffset="115966.05">2143 7529 799 0,'6'0'406'0,"0"0"-81"0,-2 2 3 15,-3 0-43-15,2 4 51 0,-2 0 4 0,3 12-6 16,-1 1-18-16,3 3-15 0,-3-1-26 16,0 3-16-16,1-2-46 0,2-2-15 0,1 1 8 15,5-1-32-15,-2-3-25 0,2 3-11 16,1-7-4-16,1-2-11 0,1-2-24 0,-6-4 7 15,3-2-19-15,-2-3 9 0,-10 0-8 0,13 0-16 16,18-15-24-16,-13 3-20 0,-3 2-1 16,-2-6-14-16,-1 0-25 0,0-3-4 0,-3 0-7 15,-2 2-1-15,1-3 13 0,0 4 3 16,-3 1 2-16,-4 4-7 0,1 2-4 16,-1 2 6-16,0 3-15 0,-1 3 12 0,-1 2 11 15,1-1 0-15,-3 4-5 0,3 1 5 0,-1 2 13 16,2-2-7-16,-1 2-12 0,4 10 15 0,-4-12 1 15,7 19-2-15,0-11 3 0,-2-2 5 0,3 0-12 16,-1-4 3-16,3-2 13 0,-2-1-17 16,0-1 20-16,0-2-17 0,-8-1 6 0,7 0 0 15,6 0 7-15,16-10 0 0,-13 2-20 0,-3 0 5 16,1-5 7-16,-2-2 1 0,-3-4-23 16,-2-1 10-16,0 3-15 0,-4-6-11 15,-3 12 4-15,0-7-12 0,0 0 18 0,-11-22-13 16,7 22-7-16,-3 1-13 0,0 0-8 0,-5 6-24 15,5 6-28-15,-1 2 0 0,1 3 12 16,7 0-106-16,-9 0-35 0,-11 11-58 0,8-4 28 16,4-1-241-16,5 3 33 0,3-2 18 0,0-1 59 15,13 5 14-15,7 1 32 0,8-6 50 16,6-2 6-16,6 2 25 0,5-4 5 0,2 0 0 16</inkml:trace>
  <inkml:trace contextRef="#ctx0" brushRef="#br0" timeOffset="116447.83">4281 7469 234 0,'7'-13'455'0,"-4"3"-77"0,-2-9 4 0,0 5-50 16,-1 7-45-16,0-7 26 0,-19-11-24 15,3 15 1-15,1 3-23 0,-1 2-23 0,-5 2-33 16,10 3-2-16,-6 0-12 0,-25 14-8 16,20-4-9-16,-2 6-18 0,1 6 13 0,0 3-5 15,3 6-2-15,1 1-10 0,3 1-15 16,4 4 3-16,3 0-20 0,3-3-22 0,3 2 1 16,3-2-24-16,0-17 10 0,18 27-30 15,1-18 0-15,3-4-34 0,7-1-23 0,5-1-58 16,4-8-37-16,4-2-55 0,5-2 15 0,0-1-113 15,0-2-85-15,3-3 29 0,-2-2-262 16,-25 0 50-16,10 0 54 0,5 0 15 0,41-11 32 16,-38 7 34-16,-2-2 35 0,5-2 10 0,-2-3 24 15,3 0-22-15,-4-2 73 0</inkml:trace>
  <inkml:trace contextRef="#ctx0" brushRef="#br0" timeOffset="116657.89">5075 7607 1122 0,'-4'-2'455'0,"-1"1"-63"16,3 0-39-16,-1 0-40 0,2-1-12 15,1 2 0-15,3-1-13 0,1 1-32 0,3 0-17 16,2 0-19-16,14 0-30 0,-9 0-13 16,6 0-50-16,5 0-60 0,2 0-6 0,-1 0-200 15,-2 0-98-15,-4 0 25 0,-3 0-302 0,-5 0 39 16,-2 0 43-16,-10 0-4 0,7 0 61 15,-7 0 23-15,5-3 35 0,-7 6 37 16,-1 1 14-16,-9 1-1 0</inkml:trace>
  <inkml:trace contextRef="#ctx0" brushRef="#br0" timeOffset="116853.91">4988 7824 1164 0,'-8'12'541'0,"4"-2"-26"0,5-3-29 16,0-2-39-16,3 0-23 0,12 4-60 0,3-4-37 15,5-3-37-15,6 1-26 0,4 1-28 0,-16-4-24 16,10 0-22-16,6 0-113 0,4 0-85 0,2 0 1 16,2 0-212-16,-1 0-123 0,-3 0 30 15,-1 0-226-15,-2 0 27 0,-4 0 54 0,-1 0 43 16,-2 0 10-16,0 0 48 0,25-9 18 0,-24 3 39 16,2 0 18-16,7 4 26 0,4-4-15 15</inkml:trace>
  <inkml:trace contextRef="#ctx0" brushRef="#br0" timeOffset="118707.36">6628 6999 708 0,'0'0'327'0,"0"-15"-63"0,0 15-1 16,0 0-27-16,0-14-12 0,16 0 10 0,-16 10-40 16,-1 1-21-16,1 1-10 0,0-2-19 0,-1 2-22 15,1 0-22-15,-1 1 8 0,0-1-16 0,1 0-4 16,0 2-6-16,-1-1-28 0,0-1 15 15,0 2-30-15,1-2 4 0,0 2-12 0,0 0 1 16,0 0 15-16,-7-2-9 16,5 2-20-16,1 0 9 0,1 0-22 0,0 0 22 15,0 0-38-15,0 0 5 0,-2 0 1 0,1 0-4 16,0 0-2-16,0 0 21 0,0 0-16 0,1 0 5 16,0 1 18-16,-1-1-24 0,0-1 10 15,1 1-13-15,0 0 14 0,0 0-18 0,0 0 9 16,-1 0-3-16,1 0 14 0,0 0-9 0,-1 0 28 15,1 0-30-15,-1 0 16 0,1 0-6 0,-2 0 1 16,2 0-7-16,0 0-8 0,-1 0 9 16,1 0-5-16,-1 0 2 0,1 0-17 0,0 1 27 15,0-1-7-15,0 0-2 0,0 1-3 16,0-2 8-16,2 1 3 0,-2-1-10 0,0 2 8 16,0-2-2-16,0 1 0 0,0 0 2 0,0 0-17 15,-1 0 12-15,2 0 23 0,-1 0-18 0,0 0-5 16,0 0 1-16,0 0-8 0,0 0 16 15,-1 0-11-15,1 0 1 0,0 0-14 0,-1-2 18 16,1 2-13-16,0 0 14 0,0 2 4 16,0-4-6-16,0 2-11 0,0 0 10 0,-1 0 10 15,1 0-8-15,-1 0 7 0,1 0-20 0,1-1 8 16,-2 1 7-16,1 0-2 0,0 0 20 0,0 0-24 16,0 0 20-16,2 0-9 0,-2 0-16 15,1 0 12-15,-1 0 7 0,1 0-7 0,-1 0-13 16,-1 0 13-16,1 0-1 0,0 1-4 15,1 1-11-15,-1-4-1 0,0 2 0 0,0 0 29 16,0 2-24-16,-1-2 20 0,2 0-16 0,-1 0-18 16,0-2 14-16,0 4-2 0,0-2 6 15,0-2 17-15,0 1-16 0,0 1 11 0,0 0-3 16,1 0 1-16,-1 0-8 0,1 0 23 0,-1 0-25 16,0 0 8-16,1 0-14 0,-2 1-5 15,1-2 6-15,0 1 23 0,0 0-15 0,0 0 10 16,0 0-22-16,-1 0 14 0,2 0 16 15,-1 0 15-15,0 0-2 0,0 0-7 0,1 0-12 16,-1 0-2-16,0 0-3 0,0 0 17 0,-1 0-12 16,1 0 15-16,0-2 0 0,0 1-4 15,-1 1-1-15,0 0-4 0,0-1 13 0,-1 0 9 16,0 1-20-16,1-1-3 0,-1 0 0 0,1 0-3 16,-1 1 0-16,-3-1-8 0,0 0 0 15,-1 1 6-15,-1 0-2 0,-10 0 0 0,10 0-1 16,-8 0-2-16,-2 0 1 0,-3 0-15 0,-1 0 1 15,-23 10 1-15,19-3 1 0,2-4 9 0,1 1 0 16,-2 4 0-16,0-2 0 0,4-1 0 0,-2 3-28 16,0-1 1-16,4 2 4 0,-4 0 1 15,1 0 32-15,0-2-1 0,3 2-2 0,-1 1-2 16,2-1 0-16,0 0-2 0,1 0-14 16,2-2-12-16,4-2 8 0,3 2 8 0,1-4-6 15,1 3-13-15,1-1 23 0,2 0 0 0,-1 1-1 16,-3 8 1-16,-2 0 0 0,6 4 0 15,0-5 15-15,2 0-1 0,0 8-31 0,0-11 2 16,0 6 33-16,0 4 2 0,12 24 16 16,-9-18-4-16,3 1-7 0,0 2 25 0,1-1 11 15,0 3-1-15,0 4 7 0,2-1-6 0,-2 1-8 16,2 5 4-16,-4-1-1 0,0 5-11 16,-1-2 1-16,0 4 1 0,-2 0-14 0,1 2 9 15,0-1-13-15,-3 0 11 0,2 0-18 16,-2-4 10-16,0-21-4 0,0 8 1 0,0 8-3 15,0 2 1-15,-13 38 0 0,10-39-3 0,-2-2-4 16,1-2 11-16,1 0-11 0,-1-4 1 16,1 0-4-16,1-4 1 0,0-4-8 0,1-1 7 15,1-12-2-15,0 5-5 0,0 1 2 16,12 16 4-16,-6-17-2 0,2-1-2 0,5 0-14 16,1-3 15-16,5-1-10 0,3-1-3 0,2 0 3 15,3-4 5-15,1-2-17 0,2 0-24 0,2-3-8 16,0 0-20-16,-17 0-42 0,8 0-5 15,6 0 8-15,30-9-90 0,-31 5-31 0,-3-1-28 16,-2-1-39-16,1-1 30 0,-4 0-239 16,-1 0 27-16,1 0 38 0,-1-2 27 0,-5 3 32 15,-1-3 41-15,-2-1-25 0,0 3 69 16,3-4-32-16,1 4 31 0</inkml:trace>
  <inkml:trace contextRef="#ctx0" brushRef="#br0" timeOffset="119393.17">7406 7587 430 0,'-1'-5'413'15,"-1"-2"-30"-15,1 2-64 0,0-3-5 0,1 0-40 16,1 2 10-16,-1-3-20 0,0-3-23 0,12-14-27 16,-3 13-23-16,2 3-9 0,1 4-36 15,5-1 9-15,-4 6-16 0,-4 1-3 0,16 11-2 16,-6 0-17-16,-2 0-4 0,-5 8-5 0,-2 0-12 16,-2 2-12-16,0 1-7 0,-5 0-1 15,1 0-12-15,-4-12 0 0,0 5-12 0,0 3-8 16,-16 20-5-16,7-21 5 0,0-2-20 15,-2-1 8-15,0-2-10 0,0-2-6 0,-2 0-18 16,0-5-10-16,4-1-4 0,0-1 7 0,3-1-25 16,6-2-14-16,0 0-1 0,-7 0 17 0,7 0-10 15,0 0-6-15,-7 0 23 0,0-13-16 16,7 12 7-16,3-2 2 0,3 0 7 16,-1 3 4-16,3-1 1 0,12 2 10 0,-11-1 11 15,8 0 20-15,19 13-29 0,-15-6 34 0,-1 4 8 16,-1 0 0-16,-1-1 13 0,-4 2 1 0,-2-1-9 15,0 3 1-15,-3-1-5 0,-3 4 16 16,-4-7-4-16,-1-1-6 0,-1-9 13 0,0 10-13 16,-16 12-3-16,2-11 3 0,-1-1-3 15,-6 3-23-15,1-1-10 0,-6-4-6 0,0-4-53 16,0 6 6-16,2-5-95 0,0-3-43 16,13-2-75-16,-3 0 23 0,-2 0-254 0,3 0-5 15,-7-13 51-15,18 9 10 0,2 0 42 0,0-2 26 16,4 2 45-16,6-4 5 0,9-1 17 15,3-1 28-15,-4-1-51 0</inkml:trace>
  <inkml:trace contextRef="#ctx0" brushRef="#br0" timeOffset="119581.17">7849 7858 602 0,'18'5'470'0,"-4"2"-83"16,-3 0 14-16,-5 1-25 0,2 4-22 0,-3 2-33 15,-4-1-34-15,1-2-13 0,-1 6-31 16,0 0-31-16,-1-4-13 0,1 0-31 0,-1-2-47 15,0-11-50-15,0 9-7 0,0-2-113 0,0 0-56 16,0-7-50-16,0 8-69 0,0-8 19 0,0 0-258 16,-1 8 31-16,2-9 29 0,1-3 42 15,-1 1 27-15,2-2 0 0,8-9 24 16,-2-1 36-16,2-6 5 0</inkml:trace>
  <inkml:trace contextRef="#ctx0" brushRef="#br0" timeOffset="120074.98">8086 7646 987 0,'-6'-14'531'0,"2"6"-56"15,0 0-35-15,-1 0-50 0,1 3-28 16,1-2-18-16,-1 1-48 0,3-1-24 16,1 1-17-16,0 6-44 0,0-10-1 0,21-11-24 15,-8 11-24-15,4 2-21 0,2 1-16 0,1 4-18 16,1 2-19-16,-11 1 5 0,21 11-17 15,-12 0-19-15,-4 3 0 0,1 3-6 0,-5 2-10 16,-2 3-3-16,-4-1-4 0,-2 1 9 16,-3-11 0-16,0 6-27 0,0 3 2 0,-15 19 14 15,8-19 1-15,-3 0-18 0,-2-6 10 16,2 1-10-16,0-5 4 0,-4 1 3 0,2-3 0 16,1-4-11-16,-3 3-2 0,5-4 8 0,2-3-1 15,0 0-24-15,7 0 9 0,0 0-17 0,0 0-8 16,0 0-6-16,-9-4 13 0,11 3-11 15,0-1 10-15,3 2-12 0,2-3 12 16,0 3 6-16,9-3 4 0,3 2-13 0,1 1 14 16,-10 0-13-16,7 0 0 0,1 0 6 0,25 17 7 15,-24-9-9-15,-1 3 0 0,-3 0 4 16,0 2 7-16,-4 1 3 0,-3 1 3 16,-2 0-12-16,-4-1 2 0,-2-7-1 0,0 7 6 15,-20 14-10-15,6-12-27 0,-4-2-11 16,-3-1-18-16,0-1-43 0,-5-4 11 0,0 1-108 15,-5-5-44-15,-3 2-72 0,4-1 29 0,-4-5-227 16,-4 2 49-16,4-2 21 0,16 0 40 0,-9 0 29 16,-4 0 28-16,-3 0 28 0,-32-14 7 15,30 6 2-15,4-1 50 0,4-2-5 0</inkml:trace>
  <inkml:trace contextRef="#ctx0" brushRef="#br0" timeOffset="120555.26">7238 7371 376 0,'-1'-5'484'0,"1"2"-117"0,-3-2-53 16,1 1-40-16,-2 1-32 0,1-1 65 0,-1 2-42 16,-3 0-16-16,-11 1-2 0,9 1-22 15,-7 0-18-15,-18 15-12 0,14-3-7 0,0 1-16 16,2 3-4-16,1 3-12 0,-3 6 11 15,1 4 4-15,3 3-16 0,-3 3-16 0,4 1 2 16,-2 3-5-16,2 1-17 0,1 4 1 0,3-1-25 16,3 3 6-16,0 0-2 0,4-1-10 0,4-23-15 15,0 13-15-15,16 44-6 0,0-41-2 16,8 1-9-16,8 1-16 0,3-5-32 0,6-3-18 16,1-3-38-16,6-3-26 0,3-4-38 15,3-2 11-15,2-2-100 0,4-4-36 0,-3-4-40 16,3-1 25-16,-2-3-202 0,4-3-41 0,-2-3 33 15,-30 0 40-15,15 0 18 0,63-13 34 16,-48 5 47-16,4-5-10 0,4-3 59 0,-3 1 16 16,-1-6-33-16</inkml:trace>
  <inkml:trace contextRef="#ctx0" brushRef="#br0" timeOffset="120963.41">8546 7313 724 0,'25'7'374'0,"2"1"-10"0,3 2-47 0,4 5 43 16,-2 6-34-16,4 1-6 0,-2 7-17 0,-2 4-21 16,0 4-5-16,-4 1-22 0,-1 7-28 15,-5 0-25-15,-5-3-15 0,-5 2-6 0,-5-4-31 16,-5 6-3-16,-2-27-25 0,-11 45-9 0,-1-24 3 15,-6-1-51-15,-3 2-48 0,-6-3-49 16,-1 1 4-16,-2-2-152 0,-4-4-71 0,1-1-66 16,-1-3 30-16,5-4-231 0,1-4 46 0,-2-3 39 15,3-2 22-15,0-2 16 0,-1-4 38 0,3 0 48 16,2 1-22-16,7-9 67 0,5 2-37 16</inkml:trace>
  <inkml:trace contextRef="#ctx0" brushRef="#br0" timeOffset="121368.99">9375 8015 898 0,'16'12'510'16,"-1"1"-67"-16,-3 3-53 0,-6 3-53 0,0 1-37 16,-6-12-24-16,0 6-33 0,0 2-37 15,-12 18-61-15,6-19-59 0,-1 0-9 0,-2-1-200 16,1-4 12-16,-1 0-335 0,3-5 26 16,0-1 32-16,0-4 6 0,3 0 42 0,3 0 25 15,1-4 8-15,2-1 17 0,12-3 18 0</inkml:trace>
  <inkml:trace contextRef="#ctx0" brushRef="#br0" timeOffset="122138.04">10232 7510 722 0,'0'-3'342'16,"1"3"-27"-16,-1 0-19 0,0 3-1 0,0 3-36 15,2 10 58-15,-2 5-11 0,0-10-14 16,11 27-1-16,-7-12-27 0,2 0 2 0,0 3-39 15,-2 0-9-15,3-2-33 0,-4-1-16 16,-1-1-19-16,0-4-6 0,-1 1-18 0,-1-11 4 16,0 5-23-16,-13 16-8 0,7-17-6 0,-3 1-1 15,-2-3-18-15,0-1 4 0,-1-3-14 16,-2-1-7-16,1-2 4 0,1-3-19 16,1 1 0-16,1-4 5 0,10 0-16 0,-8 0 12 15,8 0-25-15,-9 0 23 0,9 0-25 16,-8 0 18-16,0-13-12 0,8 11 7 0,1-1-24 15,3 0 12-15,1-1-11 0,9-2 17 0,3 4-15 16,5-6 1-16,2 3-13 0,2 0-3 16,2-1 10-16,1 0-32 0,2 2-12 0,1 0-23 15,0 1-12-15,-2 1-40 0,-3-1-16 0,2 3 14 16,-7-2-98-16,-4 0-54 0,-2-3-40 16,-4 4 28-16,-3-3-199 0,-3 1-34 0,-4-2 37 15,-2 5 33-15,0 0 23 0,0-7 56 0,0 7 6 16,-17-26 28-16,7 13 6 0,-1-1 28 0,1-1 37 15</inkml:trace>
  <inkml:trace contextRef="#ctx0" brushRef="#br0" timeOffset="122351.61">10398 7731 907 0,'-5'1'390'0,"2"2"-55"0,0 0 50 16,1 1-19-16,1 3-9 0,-1-1-8 0,3 16-22 16,-1-14 1-16,0 6-13 0,0 5-20 15,12 20-23-15,-7-14-29 0,3 0-29 0,0 1-16 16,-1-2-19-16,0 0-33 0,-3 1-14 0,-1-4-36 15,-1-2-55-15,-2-1-25 0,1-4-62 16,-1-5-35-16,0 1 9 0,0 0-156 0,0-3-64 16,0-7 25-16,0 8-290 0,-12 1 40 0,9-9 45 15,3 0 34-15,0 0 34 0,7-1 6 16,6-7 65-16,3 0 6 0,0-2 48 0,2-4-41 16,1-3 37-16</inkml:trace>
  <inkml:trace contextRef="#ctx0" brushRef="#br0" timeOffset="122541.13">10734 7853 781 0,'4'0'500'0,"-3"4"-45"0,0 2-36 0,0 1-25 15,1 12-45-15,-2-11-37 0,0 6-28 16,0 3-16-16,0 0-35 0,0 1-24 16,0 1-39-16,0-1-26 0,0-3-63 0,0-2-48 15,-9 8-2-15,7-13-124 0,0-4-56 0,0-1-62 16,1-2 20-16,0-1-281 0,1-1 12 15,0-2 20-15,2-2 60 0,0 0 17 0,6-9 39 16,2-3 34-16,2-1-48 0,1 2 55 0,0-6-3 16</inkml:trace>
  <inkml:trace contextRef="#ctx0" brushRef="#br0" timeOffset="122939.19">11024 7606 267 0,'1'-6'518'0,"1"2"-76"15,-1 4-35-15,-1 0-34 0,-1 0-49 16,1 3-3-16,0 1-34 0,-1 1-19 0,0 2-23 16,1 1-20-16,0 9-24 0,0-8-7 0,0 4-27 15,0-1-17-15,0 2-21 0,0-4-10 16,0-1 0-16,0-1-20 0,0-1-6 16,0-7-10-16,12 15-8 0,-9-13-3 0,2-1-12 15,1 0 2-15,2 0-5 0,3-1-15 0,3 0 4 16,4 0-14-16,20-11 9 0,-15 8-12 15,-1-1-6-15,1 3 6 0,-3 1 3 0,-9 0 0 16,7 0 13-16,21 14-3 0,-17-6 19 0,-4 0 6 16,-2 5-2-16,-3 2 2 0,1 0 8 15,-6 1 8-15,-1 1-4 0,-4-2-7 0,-3-9 16 16,0 7-8-16,0 1-10 0,-17 15-4 0,7-13 0 16,-5-5 0-16,0 3 1 0,0-7-8 15,-4 1-54-15,1-5-35 0,-2-1-31 0,10-2-59 16,-6 0-48-16,0 0 16 0,-22-14-204 0,19 4 33 15,-1 0-295-15,4-4 52 0,0 1 32 16,5-2 45-16,3-1 52 0,-1-1 26 0,5-1-6 16,4 9 45-16,0-7 38 0,0-2 36 15,0-1-5-15,16-27 26 0</inkml:trace>
  <inkml:trace contextRef="#ctx0" brushRef="#br0" timeOffset="123152.25">11153 7543 1133 0,'1'1'476'16,"2"0"-19"-16,-1 1-41 0,2-1-7 16,-1 1-44-16,3-2-12 0,1 3-39 0,11 0-23 15,4-2-31-15,0 0-23 0,4 1-32 0,-12-2-18 16,6 0-32-16,5 0-67 0,3 0-67 16,3 0-86-16,0 0 8 0,29-10-192 0,-32 7-62 15,-1-1 30-15,-3 1-253 0,-4-1 28 0,-2 0 36 16,-2 1 68-16,0-1 1 0,-1 0 46 0,-3 0 16 15,-3 1 39-15,6-4 25 0,-6 2-8 16</inkml:trace>
  <inkml:trace contextRef="#ctx0" brushRef="#br0" timeOffset="123441.02">11567 7259 897 0,'0'-3'369'0,"1"3"-23"0,2-3-47 0,1 3 55 16,3 0-15-16,12 9-6 0,1-1-25 16,3 4-9-16,1 2-12 0,4 3-13 0,1 5-18 15,0 4-30-15,2 2-14 0,0 6-9 0,-2 4-21 16,2 1-21-16,-4 0-20 0,-1 1-15 16,-4 1-10-16,-6 3 0 0,0-5-29 0,-6-1-47 15,-3-1-24-15,-7 0-40 0,0-20-44 0,-16 38 6 16,-2-20-121-16,-8 0-47 0,-8 0-42 15,-5-2-40-15,-5 0 28 0,-5-3-258 0,-4-2 68 16,-7-4 37-16,-3 1 17 0,-4-3 26 16,-1-2 31-16,1-3-8 0,0-1 56 0,2-2 51 15,0 0-21-15,5-4 10 0</inkml:trace>
  <inkml:trace contextRef="#ctx0" brushRef="#br0" timeOffset="123951.38">10193 7273 649 0,'0'-5'412'0,"0"2"-81"15,-4 0-42-15,-2 1-37 0,-1 1-31 16,-11 4 86-16,6-3-30 0,-22 15-4 0,11-3-19 16,1 5-13-16,-2 2-7 0,-1 6-17 15,1 4-12-15,0 7-15 0,1 3-6 0,0 2-15 16,5 3 12-16,-1 2-32 0,2 0 0 0,3 2-1 16,2 2-18-16,7-1-18 0,1-2-9 15,4-22-2-15,10 47-20 0,5-25-16 0,7-3-3 16,9-5-45-16,5-1-39 0,4-6-32 0,8-3-52 15,2-2 9-15,6-6-141 0,3-3-62 0,1-3 26 16,6-4-282-16,-3 0 37 0,0-1 38 16,3-4 40-16,3-1 37 0,-1-4 52 0,2 0 5 15,-33-1 7-15,17 0 16 0,76-12 65 16,-54 4 4-16</inkml:trace>
  <inkml:trace contextRef="#ctx0" brushRef="#br0" timeOffset="124878.41">11279 6911 684 0,'0'-2'366'16,"1"0"-36"-16,1-3-46 0,1 0-36 16,9-5 2-16,2-2-37 0,1 1-25 0,5 0-21 15,3 3 38-15,2-2-26 0,1 3 3 0,6 1-24 16,1 1-3-16,6 3 9 0,3 0-25 0,1 2-16 15,4-1-2-15,-2 1-18 0,-22 0-5 0,11 0-17 16,6 0-5-16,-1 0-7 0,0 0-3 16,39 11-19-16,-45-10 7 0,-1 1-4 0,-3 0-19 15,-6-1 8-15,-2-1 3 0,-5 0-7 0,-5 0-13 16,-2 2 5-16,-9-2 0 0,6 0-12 16,-6 0 10-16,8 0-15 0,-8 0 14 0,14-11-20 15,-11 8 14-15,-1 3-8 0,0-2-3 0,-1 1-2 16,-1 0-2-16,2-2-6 0,-2 3 2 0,1 0-5 15,-1 0 12-15,-1 0-13 0,0 0 6 16,0 2-6-16,-1 0 12 0,0 1-9 0,-1 0-2 16,0 2 2-16,2-1 4 0,-1 2 2 0,-2 9-5 15,0 0 10-15,1 2-14 0,1 5 34 16,0 3 12-16,2 2 3 0,0-16-1 0,0 11 7 16,0 2 1-16,12 37 11 0,-6-25-5 15,0 3 18-15,3 2-5 0,-1 3-16 0,4 1 4 16,-1 3 10-16,2 3-27 0,1-2 16 0,0 2-13 15,2 2-12-15,-3-5 6 0,4 4-2 16,-2-4-18-16,0 2 14 0,-3 2-13 0,1-4 20 16,-5 2-17-16,-1-1 15 0,-3 1-18 0,-2-1 6 15,-2-27 9-15,0 15-11 0,-17 45 3 0,3-36-8 16,-1 0 13-16,-6-5-5 0,-2 2-2 16,-3-6 19-16,-1 0-16 0,-2-2 15 0,-2-6-4 15,-3 0-13-15,2 0 14 0,-5-5 13 0,0 0-10 16,-1-6 3-16,-2 1-5 0,0-2 10 15,-2-5-2-15,-3-2 18 0,3 0-33 0,-5-5 6 16,-1-1 10-16,-3-2-20 0,22-2-15 16,-15 0-2-16,-62-10-71 0,46 0-43 0,-1 1-54 15,0-4 15-15,5-1-182 0,-1-1-80 0,7 1 36 16,4-5-255-16,4 0 52 0,5 0 47 0,1-2 22 16,0-1 53-16,5 1 34 0,1-5 56 0,-2 6 11 15,3 1-5-15,-3 0 51 0,1 2 9 16,2 2 31-16</inkml:trace>
  <inkml:trace contextRef="#ctx0" brushRef="#br0" timeOffset="147504.28">988 9440 683 0,'0'-12'217'0,"0"12"-8"0,15-31-19 15,-17 21-11-15,-1 0-7 0,-3 1-2 16,0 1-13-16,-5-1-1 0,1-1-2 0,-2 3-19 15,-1-2-15-15,0 2-7 0,-3 0-17 16,3 3-4-16,-4 1-7 0,7 3-27 0,-3 0-1 16,-4 0 8-16,-18 15-16 0,16-1-11 0,-1 1 2 15,2-1-11-15,0 6 23 0,3-3-21 0,-1-2-15 16,2 5 15-16,5 1-20 0,7-4 13 16,-3 0-4-16,3-3 4 0,0 1-10 0,2-6-7 15,0 3 4-15,13 7-1 0,-1-13 3 0,3 0 9 16,3 0 7-16,3 1-27 0,-8-7 7 15,5 0 24-15,4 0-34 0,3 0 9 0,2 0-13 16,0 0 21-16,2 0-13 0,0 0 4 0,-1 0-7 16,-1 0 23-16,24 11-17 0,-27-3-10 15,-3 0 7-15,-3 4 0 0,-4-2 2 0,-3 3-2 16,-3 0 9-16,2 2 39 0,-6-3-20 0,-1 0-5 16,0 5 25-16,-3-8 10 0,0-9-5 15,-12 17 14-15,4-6-26 0,-2-2 18 0,-4 3 4 16,-2-3-9-16,1-1 2 0,-6-1-27 15,0 3 13-15,-3-1-6 0,0-2 1 0,-1-1-24 16,0 1 30-16,2-3-12 0,0-2-27 0,10-2 0 16,-9 0-23-16,-18-15-43 0,17 9-24 15,6-3-27-15,0-1-17 0,5-2-8 0,0-2-26 16,3-1-26-16,5-5 17 0,3 4-257 16,-3-4 21-16,2 13 32 0,2 7-1 0,0-12 12 15,0 0 60-15,15-10 8 0,-5 13 19 16,-3-2 0-16</inkml:trace>
  <inkml:trace contextRef="#ctx0" brushRef="#br0" timeOffset="147827.13">1277 9227 412 0,'0'-4'355'16,"-2"4"-62"-16,1 0-8 0,-2 2-15 0,2 2 5 16,-1 2-45-16,2 1 14 0,0 12-30 15,0-7 27-15,0 5-34 0,15 29-2 0,-7-20-1 16,1-3-21-16,2 2-10 0,0-2-18 0,0 1 1 16,0 0-21-16,3-2-2 0,-5 2-22 15,7-2-2-15,-8 5-19 0,2-5-5 0,0-1-19 16,-2-4-21-16,-1 0-17 0,1 0-3 15,-1-2-78-15,0-1-61 0,-2-5-25 0,-5-9-24 16,0 6-46-16,0-6 20 0,0 5-193 16,-15 5-69-16,9-8 23 0,2-5 34 0,-1 1 21 15,-11-2 33-15,1-4-7 0,0-2 56 0,-2 0-21 16,-1-2 45-16</inkml:trace>
  <inkml:trace contextRef="#ctx0" brushRef="#br0" timeOffset="148009.11">1214 9602 241 0,'0'1'455'16,"2"-1"-42"-16,3-1-37 0,-3 0-48 0,2-1 2 16,4 0-24-16,7-5-4 0,3-2-46 0,0 1-35 15,-2 0-14-15,4 0-27 0,-3-2-26 0,2 3-21 16,1-1-13-16,2 2-139 0,-3-2-49 16,1 1-70-16,-2 2 14 0,-2 0-274 0,-3 3-38 15,-4-1 34-15,0-1 45 0,-6 2 20 0,3 1 0 16,-1-2 41-16,1 3 44 0,2 0-13 15</inkml:trace>
  <inkml:trace contextRef="#ctx0" brushRef="#br0" timeOffset="148925.05">1766 9565 699 0,'-1'3'333'0,"0"-2"-66"16,0 1-21-16,0 0-5 0,-1-1-40 0,2 1-29 16,0 0-3-16,2 1-2 0,-2-1-3 0,2-1-15 15,0 1-24-15,1-2-15 0,1 0 19 16,3 0-17-16,-2 0-17 0,2-1-11 0,-1-1 12 16,13-5-29-16,-3 1 0 0,1 1-26 0,-2-2-6 15,-1-1 15-15,-1 1-11 0,-1-1-6 16,-1-1-34-16,-4 1-5 0,-3 0-4 0,3-1-3 15,-5 1-4-15,-2 8-17 0,0 0 2 16,0-8-7-16,0 1-7 0,-15-11 30 0,6 14-17 16,3 0 3-16,-3 2 15 0,1 4 8 0,2-2-9 15,-15 13 27-15,10-2 7 0,-3 3-5 0,3 3 20 16,2 1 0-16,0 4 11 0,2 0 31 16,0 2-9-16,4-5 10 0,2 4 3 0,1-13 8 15,0 5-7-15,14 22 1 0,-2-20-3 0,3-5-12 16,3 2-2-16,6-4 8 0,0-3-16 15,2-7-7-15,2 1-1 0,-14-1-5 0,5 0-17 16,28-11-32-16,-23 4-5 0,-1-2 2 0,-1-4-37 16,-2 2-50-16,-1-2-7 0,-2-3-2 15,-3-1 5-15,1 2-6 0,-4 0-7 0,-2-2 16 16,-3 0 13-16,0-2 0 0,-5 2 1 0,0 3 20 16,-1 14 23-16,0-11 14 0,0 3 5 15,0 0 21-15,0 8 7 0,0-7 6 0,-10-3 18 16,9 7 27-16,0 1-9 0,0 3 22 15,0-1-9-15,-3 2 24 0,4 0 30 0,-2 3-14 16,2 2-5-16,-1 13 14 0,1-8 7 16,0 5 8-16,0 5-6 0,0 6-8 0,0 2 1 15,0 0-9-15,14 31-4 0,-9-30-14 0,0-1-16 16,-1-3-9-16,-1 0 0 0,3 2-9 0,-3-1 8 16,2-3-17-16,-2-3-5 0,2-1-15 15,-3-3-17-15,-2-6-23 0,0-2 12 0,2-2-13 16,-1-2 3-16,-1-1-4 0,0-1-8 15,0-4-23-15,0 0-15 0,0 0-21 0,-7 4 9 16,5-4-69-16,0-4-24 0,-1 0-27 0,-3-10-22 16,-4-4-30-16,4 1 25 0,1-8-69 0,0-2-42 15,-1 0-46-15,-1-6-25 0,3 3 9 16,2-2 52-16,2 1 11 0,-5-1 152 0,1 3 18 16,2 0 306-16,-1 4 40 0,1 3 34 15,0 3 15-15,2 2-19 0,0 17 19 0,0-12-25 16,0 4 9-16,0 0 10 0,0 8-16 0,0-6-5 15,0 6 7-15,10-14 3 0,-5 12-6 16,2 0-20-16,11-1 9 0,3 2-21 0,-2 1 1 16,-8 0-23-16,23 13-25 0,-14-6 0 0,-3 8-15 15,-1-1-9-15,-2 1 9 0,-5-2-25 16,-2 7-15-16,0 0-5 0,-7-7-6 0,0 3-38 16,-20 25-14-16,11-22-34 0,-7 1-26 0,3 1-55 15,-8-4-21-15,1 3 11 0,-2-4-115 16,-2-1-74-16,-1 0 27 0,1-3-269 15,-3-2 51-15,-4-3 37 0,-1-2 17 0,1-3 46 16,14-2 30-16,-6 0 38 0,-34-15-44 0,22 5 81 16,2-4-41-16,-2-3 64 0</inkml:trace>
  <inkml:trace contextRef="#ctx0" brushRef="#br0" timeOffset="156013.02">2684 9428 556 0,'0'-11'232'0,"0"11"-20"0,0 0-30 16,0 0-26-16,0 0 2 0,0 0-8 0,0 0-7 15,0 0-13-15,0 0 3 0,3 11 3 0,-5 10-7 16,2-13-9-16,0 7-13 0,0 2-1 15,0 0-2-15,0 2 6 0,0 0-28 0,0 1 20 16,0-1-8-16,0-2-40 0,0-3 9 16,0-2-3-16,0-2-4 0,0-1-4 0,0-1 8 15,0-1-10-15,0-7 6 0,0 8-21 0,0-8 15 16,0 7-13-16,0-7 9 0,-2 10 19 0,0-10-29 16,0 0 2-16,1 0-8 0,-1-3-22 0,0 3 12 15,0-2-17-15,0 2 19 0,1-2-5 16,0-1-1-16,1 3 3 0,1 0-9 0,1-1-4 15,2 1 3-15,2-1 22 0,3 1 4 16,12 2-22-16,-9-2 0 0,6 0-1 0,5 0 8 16,3 0-18-16,-1 0 22 0,1 0-1 15,-3-7-2-15,23-2-4 0,-26 8 13 0,-3-1-2 16,-5-1-47-16,-2 1-32 0,-1 2-33 16,-5-2-27-16,0 1-44 0,-1-1-64 0,-1 0 19 15,-2 2-234-15,0 1 10 0,-2-2 24 16,0 0 31-16,-2-1 26 0,-1 2 39 0,1-2 14 15,-2-1-2-15</inkml:trace>
  <inkml:trace contextRef="#ctx0" brushRef="#br0" timeOffset="156247.14">2860 9503 684 0,'-2'0'291'16,"2"0"8"-16,-1 3-4 0,0-1 7 15,1 5-38-15,2 10 6 0,-2-6 18 0,0 5-33 16,10 27-11-16,-6-17-22 0,1 2-34 15,2 1-15-15,-1-3-12 0,1-2-9 0,0 1-14 16,-3 1-16-16,1-1-14 0,0-3-12 0,0 1 4 16,-1-3-38-16,-1 0-20 0,-1-2-42 15,0 1 0-15,2-3-121 0,-1-5-47 0,-3-2-75 16,0-9 22-16,0 7-267 0,0-7 41 16,0 6 25-16,0-6 50 0,0 0 0 0,0 0 29 15,23 6 31-15,-8-12-14 0,7-8 40 16,0 4 11-16</inkml:trace>
  <inkml:trace contextRef="#ctx0" brushRef="#br0" timeOffset="156687.31">3761 9403 523 0,'-3'-2'406'0,"0"0"-38"16,1 0-56-16,-1-1-46 0,0 3-1 15,1-2-54-15,1 1 5 0,0 0-45 0,0 0-9 16,-1 1-38-16,0 0-13 0,0 0-43 15,-2 2-39-15,1-1-41 0,0 1-64 0,-2 3-74 16,1-2 12-16,-5 9-269 0,0 2 25 0,1 1 41 16,4-1 34-16,-2 1 7 0,5 3 24 15,0-5 10-15</inkml:trace>
  <inkml:trace contextRef="#ctx0" brushRef="#br0" timeOffset="156860.27">3706 9657 774 0,'3'3'401'0,"-2"1"-63"0,-1-1 35 15,0-2-9-15,0 2-38 0,0-2-27 0,-1 0-34 16,0 0-41-16,1 0-21 0,-1-1-15 0,0 0-30 16,1 0-44-16,0 0-45 0,0 0-6 0,-1 0-141 15,0 0-64-15,1 0-63 0,2-2 17 16,-2 1-259-16,2 0 35 0,0-2 10 0,3 0 14 16,9-4 43-16,4-1 17 0,3-1 32 0,2 0 21 15</inkml:trace>
  <inkml:trace contextRef="#ctx0" brushRef="#br0" timeOffset="157127.57">4176 9369 719 0,'1'-1'354'0,"0"0"-14"0,1-1-33 0,-2 5-11 15,2-1-37-15,-1 5 22 0,2 13 1 16,2-4-10-16,1 3-9 0,0 1-10 0,1 2-27 15,0 1-16-15,-5 0-21 0,5 1-18 16,-3 0-24-16,3-2-5 0,-3 2-20 0,-1-4-14 16,-3-1-4-16,2 0-23 0,-1-6-32 0,0-4-42 15,0 1-30-15,-1-4-30 0,2-2 5 16,-2-4-144-16,0 0-92 0,-5 2 28 0,3-4-268 16,0-1 47-16,-2 1 34 0,0-3 35 15,-5-9 18-15,0 1 35 0,-2-3 33 0,-2 1 3 16,1 1 30-16,-2 1 0 0</inkml:trace>
  <inkml:trace contextRef="#ctx0" brushRef="#br0" timeOffset="157470.99">3942 9411 934 0,'-4'-9'357'0,"0"3"18"16,2-1-34-16,0 1-26 0,2 1-25 0,4 2-37 15,0-2-23-15,10-2-2 0,5 2-12 0,0 0-25 16,9 1-21-16,3 1-1 0,-15 3-29 15,9 0-8-15,3 0-16 0,34 10-13 16,-26-6-2-16,1 3-17 0,0 3-6 0,3 2-5 16,-6 1-17-16,1 3-12 0,-3 0 14 0,-3 0-15 15,-4 3 4-15,-4 1-9 0,-3-1-8 0,-3 1 12 16,-4 4-15-16,-5 2-6 0,-6-14 6 0,0 5-13 16,-17 25 3-16,3-23 7 0,-2 2-3 15,-3-2-5-15,-5-1 1 0,-2-1 0 0,-2-2-11 16,-2 2 3-16,-2-1 4 0,1-1-6 15,-3-1-23-15,0-2-40 0,0-3-6 0,6-3 6 16,-2-1-80-16,2-1-8 0,1-3-16 0,16-1-51 16,-3 0-23-16,-9-13-31 0,16 4 23 0,0-2-169 15,7 0-38-15,0 11 20 0,0-12 24 16,24-13 29-16,-8 11 44 0,5 0 21 0,5 2-6 16,2 0 21-16</inkml:trace>
  <inkml:trace contextRef="#ctx0" brushRef="#br0" timeOffset="157901.14">4789 9685 602 0,'0'4'327'0,"1"-1"-40"16,0-1-50-16,1 1-6 0,-2 1-40 0,0-3 0 15,0 3-5-15,1-2-28 0,1 1 16 16,0 0-12-16,2-1 18 0,0-2-31 15,3 2-16-15,0-2 1 0,9-2-9 0,-7 2 2 16,5 0-34-16,20-10 0 0,-14 5-21 0,-1 1-4 16,1-8 3-16,-2 7-12 0,0-7-8 0,-2 2-4 15,-6 1-4-15,5-1-7 0,-5 2 8 0,-3-1-5 16,-2 1-11-16,0 1-12 0,-3 1-3 16,-1-1-1-16,-1 7 2 0,0 0-1 0,0-6-2 15,-12-4 2-15,6 10-1 0,-10-5 5 0,-4 5-2 16,11 0-3-16,-9 0-11 0,-20 10 33 15,18-3-37-15,-1 3 31 0,3 0-5 0,1 4 1 16,0 3 1-16,2 1 14 0,2 0-11 16,6 2 11-16,-1-1 1 0,4 0-1 0,2-1 6 15,2-9-17-15,0 3 7 0,16 15-5 0,-4-17-1 16,3-3-33-16,4 2-26 0,4-3 2 0,3-4-102 16,-13-2-58-16,11 0-61 0,3 0 24 0,29-12-271 15,-26 6 20-15,-1-2 45 0,-1 2 36 16,-2-1 35-16,0-3 16 0,-2 1 17 0,1 1 37 15,0-1 4-15,-2-1-19 0</inkml:trace>
  <inkml:trace contextRef="#ctx0" brushRef="#br0" timeOffset="158185.4">5494 9606 487 0,'-2'-4'469'0,"0"0"-91"15,-2 0-50-15,1 3 13 0,-3-2-42 0,1 1-17 16,-1 1-31-16,0 0-4 0,-3 1-31 0,0 0-18 15,-3 0-22-15,-17 11-21 0,13-5 4 16,3 4-30-16,0 1-3 0,-1 4-5 0,2 2 9 16,2-1-5-16,4 2-7 0,0 3 10 15,3-1-2-15,1 0-24 0,2-11 3 0,0 7-8 16,0-1-21-16,18 19-1 0,-7-19-10 0,2-3 0 16,4 0 6-16,2-3-26 0,4-4-43 0,2 0-15 15,3-4-37-15,-15-1-45 0,11 0 8 16,3 0-105-16,28-18-50 0,-27 12-45 0,0-3 28 15,-6-1-277-15,1 0 28 0,1-3 75 0,-3 1 5 16,-6-1 41-16,0-1 40 0,-3 1 17 16,-2-1 2-16,-2 2 27 0,-3-2 17 0</inkml:trace>
  <inkml:trace contextRef="#ctx0" brushRef="#br0" timeOffset="158657.64">5717 9648 1042 0,'-5'-4'386'0,"1"3"-51"16,0-1-19-16,0 0-47 0,3-1 4 15,0 3-23-15,2 3-12 0,1-3-27 0,1 3-14 16,10 6-22-16,2-1-1 0,2 1-24 16,3 5-4-16,-1-2-22 0,-1 3-4 0,2-2-22 15,-2 1-7-15,-3-2 5 0,-1 2-8 16,-2 0-10-16,-5-1-14 0,-2-3 1 0,-2 0-13 16,-2-2 13-16,-1-2 1 0,0-6-2 0,0 0-12 15,0 8-2-15,-11 0 0 0,7-4-1 0,-9 2-7 16,2-3 6-16,1 1-14 0,2-4-4 0,-2 1 1 15,10-1-3-15,-7 0-11 0,7 0 11 16,-8 0-15-16,-13-17-15 0,16 9-1 0,1 0-16 16,2-1-16-16,3 0 11 0,-1 2-22 15,15-16-8-15,-3 7 14 0,0-1-1 0,5 3 7 16,3-1-3-16,0 2 0 0,3 1 9 0,-4 0 3 16,0 3 8-16,-2 1-10 0,-1 1 15 15,-3 2-18-15,3-2 15 0,-7 5 8 16,-9 2-6-16,0 0 2 0,7 0 6 0,-7 0 7 15,15 11 0-15,-14-5 18 0,0-3-14 0,-1-1 10 16,1 4-1-16,0-3 8 0,-1 1-14 0,0-1-3 16,0-2 18-16,0 3 0 0,-1-4-7 15,0 3 8-15,1-3-11 0,-1 1 6 0,0-1-6 16,1 0-15-16,-1-1-22 0,0 1-44 0,0-3 7 16,1-1-82-16,1 0-38 0,-1-2-58 15,1 3-40-15,1-2 28 0,-2-2-171 0,1 2-70 16,0 1 44-16,0-1 39 0,-1 5 27 0,0 0 25 15,4-13 22-15,-3 9 39 0,0 1 27 16,-1 1 8-16</inkml:trace>
  <inkml:trace contextRef="#ctx0" brushRef="#br0" timeOffset="159273.28">6083 9624 621 0,'1'0'419'16,"-2"0"-10"-16,1 2-26 0,0-2-70 0,0 2-41 16,-1-1-19-16,0 2 13 0,0 1 0 0,1 3-12 15,1 11-22-15,-1-9-15 0,0 6 4 16,0 1-7-16,14 21-19 0,-8-20-19 0,3 0-32 16,1 0 6-16,-2 0-29 0,1-5-14 0,2 1-11 15,-2-2 3-15,2-1-14 0,-1-5-4 0,-3-2-14 16,2-3 6-16,-9 0-20 0,7 0-17 15,13-11-22-15,-7 4-7 0,0-3-20 0,-2-2-10 16,1-2 2-16,-1-3-10 0,-1-3-2 16,-1 3-8-16,-1-3-14 0,-1-1 11 0,-2 2 10 15,0 2-4-15,2-1 13 0,-4 5 1 0,-2 3-1 16,0 0 18-16,0 5-1 0,-1 0-5 16,0 1-1-16,1 1 2 0,-1 3 1 0,0 0-4 15,0 0 24-15,-1-5-6 0,-1 10 10 0,1 0 0 16,-1 2 8-16,-1 10-1 0,-1 7 27 0,4 3-5 15,0-13 11-15,0 8-2 0,0 3-2 16,11 33 20-16,-7-27-16 0,1 3-8 16,-1 2 6-16,-1 0 8 0,0 1-19 0,-1-3 17 15,-1-1-8-15,-1-17-1 0,0 6-9 0,0 4 12 16,-16 27-21-16,8-28 2 0,-4-4 10 0,0 0-6 16,-2-1-10-16,1-6 18 0,-4 1 15 15,1-6-33-15,-3-2 3 0,6-6 13 0,-1-1 2 16,14 0-8-16,-13 0-11 0,-16-15-4 15,15 3 6-15,2-2-8 0,1-3-1 0,0 0-10 16,4-2-13-16,4-2 20 0,3 11-28 16,0-6 5-16,0-2-27 0,15-19-7 0,-8 18-1 15,3 0-8-15,3 1-27 0,0 1-23 0,2 1-39 16,-1 1-34-16,4 1 16 0,0 3-93 16,5-2-42-16,-3 3-48 0,0 0 29 0,4-4-242 15,0 5 33-15,0 0 61 0,0 0 28 0,-2-1 22 16,1 0 54-16,-1 1 30 0,0 1 13 0,-3-2 25 15,-1 2 14-15,-3-2-1 0</inkml:trace>
  <inkml:trace contextRef="#ctx0" brushRef="#br0" timeOffset="159539">6565 9651 771 0,'-2'-3'423'0,"0"0"-37"0,1 2-33 0,-1 0-19 16,0 4-21-16,0 0-7 0,-4 11-5 0,4 3-8 15,2 2-12-15,0-7 5 0,0 6-25 0,0 6-20 16,14 29-5-16,-8-27-12 0,3 4-37 16,-3 0-20-16,0 0-12 0,-2-1-11 0,1-1-13 15,0 2-12-15,-1-1-5 0,-2-2-31 0,-1-1-29 16,-1-3-7-16,0-14-29 0,0 4-34 16,0 0-54-16,0-4-33 0,-15 6 10 15,11-12-178-15,1-4-71 0,-1-1 33 0,0-1-283 16,1-2 57-16,-3-9 44 0,0-1 54 0,2-6 28 15,1 2 29-15,-1-3 27 0,0 0 31 16,0-1 25-16,0-2 20 0,4 1-14 0</inkml:trace>
  <inkml:trace contextRef="#ctx0" brushRef="#br0" timeOffset="159801.19">6543 9748 1152 0,'2'-19'362'0,"-2"4"60"0,0 7-48 15,9-16-34-15,-1 10-17 0,4-3-19 16,-3 2-22-16,6 3-23 0,4 3-6 0,2 4-36 15,1 0 2-15,1 2-35 0,0 1-23 0,-14 2-9 16,9 0-9-16,20 16-21 0,-19-4-9 16,-2 3-8-16,-3 2-4 0,-5 1-20 0,-1-2-12 15,-3 6 7-15,-4 2-16 0,-1-14 6 0,0 6 1 16,-10 21-25-16,2-18 0 0,-2-2-1 16,-4 0-22-16,-1-4-21 0,0-1-46 15,-2-3-24-15,0-6-73 0,4 2 16 0,1-4-155 16,12-1-38-16,-10 0 28 0,2 0-253 0,-10-18 49 15,13 4 37-15,0-2 24 0,3 3 34 16,2 3 17-16,0-7 28 0,15-25 40 0,-5 16 17 16,7 2 0-16,1-1 23 0</inkml:trace>
  <inkml:trace contextRef="#ctx0" brushRef="#br0" timeOffset="160100.48">6930 9452 840 0,'8'-7'418'0,"-1"4"16"16,-2-1-42-16,0 1-17 0,0 2-19 0,1 0-14 15,-1 1-20-15,-1 0-34 0,1 1-14 16,-5-1-19-16,0 0 3 0,23 16-28 0,-14-2-13 16,-1 3-4-16,-2 1-18 0,-3 5-20 0,-1 4-1 15,-2 0 4-15,0-13-27 0,0 8 1 0,-12 31-22 16,10-19-1-16,-3-7-33 0,2 5 6 16,0-3-8-16,3-15-19 0,0 7 2 0,0 1-8 15,10 23-1-15,-6-24-7 0,6-6-8 16,-1 1 11-16,3-6-12 0,4 1-17 0,2-5-29 15,-2-1-12-15,2-2 1 0,-3-3-91 0,-15 0-15 16,13 0-46-16,17-9-73 0,-13 0 20 0,-4 1-168 16,1-1 35-16,-3 0-288 0,-5 1 37 15,3-4 55-15,-2-2 42 0,-3 4 38 0,-2 0 18 16,-2 3 29-16,0-3 49 0,0 1 24 16,0-2 11-16,-14-15 32 0,6 12-20 0</inkml:trace>
  <inkml:trace contextRef="#ctx0" brushRef="#br0" timeOffset="160299.01">6945 9708 996 0,'-8'1'556'15,"2"-2"-38"-15,2 1-48 0,0 1-53 0,1-2-23 16,1 0-30-16,3 1-45 0,1-1-11 16,2-1-26-16,1 2-43 0,3-2-50 0,14 0-64 15,-4-1-42-15,-2-2-80 0,5 2 0 0,-1-4-198 16,-3 3-110-16,4 0 27 0,-3-2-257 15,-1 3 46-15,4-2 12 0,0 4 70 0,0-5 18 16,2 3 43-16,-1-2 12 0,3 3 37 16,1 0-39-16,1 0 64 0</inkml:trace>
  <inkml:trace contextRef="#ctx0" brushRef="#br0" timeOffset="160447.41">7559 9724 1048 0,'2'2'418'15,"0"-2"-76"-15,0 2-45 0,0 1-53 0,-1-3-84 16,1 0-53-16,0 1-91 0,-1-1-92 16,2-1 8-16,-2 1-303 0,0 0 15 0,-1 0 8 15,1 0 35-15,-2-2 6 0,1 1 18 0</inkml:trace>
  <inkml:trace contextRef="#ctx0" brushRef="#br0" timeOffset="163528.89">8379 9605 827 0,'-13'0'266'15,"13"0"13"-15,0 0-37 0,-16 0 16 0,-8 5-37 16,13 16 16-16,4 1-26 0,0 0 14 16,5 2-11-16,0 1-8 0,2-16-22 0,0 9-3 15,0 3-19-15,0-2 1 0,18 20-25 0,-9-23-4 16,3-3-17-16,0-3-12 0,1-1-19 15,1-2 10-15,-1-7-18 0,0 1-2 0,-13-1-10 16,14 0-29-16,19-11-8 0,-16 2-23 16,-1-1-11-16,1-2-1 0,-1-1-15 0,2 0 0 15,-8-2-32-15,5-2 18 0,-2-3 9 0,-1 0 6 16,-3 0-21-16,0 5 22 0,-2-4 3 16,0 7 1-16,-4 0-1 0,-1 4 3 0,0 4 27 15,-1-1-19-15,-1 5 12 0,-1 0 9 0,-1 5 12 16,0-1 23-16,1 13 8 0,-2 0 2 15,0 0 12-15,2 5 15 0,1 0-6 0,0-12 6 16,0 7 1-16,16 20 0 0,-4-19-17 16,2 1-9-16,4-4 3 0,0-3-12 0,5-2 8 15,1-3-9-15,4-1-2 0,0-5-1 0,1-1-7 16,-15 0-7-16,8 0-21 0,26-15-12 16,-22 5-6-16,-2 0-24 0,-2-2-17 0,-3-1-13 15,-1-3-10-15,-3-2-3 0,2-2-4 0,-2-1-6 16,-2 2 10-16,-2-1 10 0,-1 1-7 15,-4-3 6-15,0 8-1 0,-4 4 17 0,-2 10-12 16,0 0 16-16,0 0 3 0,-14-12 3 0,8 15-18 16,0-2 6-16,1 0 37 0,-6 6 6 15,3 3 15-15,-1 1-11 0,5-3 2 0,0-2-8 16,1 2-4-16,1-2 16 0,2-6-6 16,0 0-1-16,12 23-9 0,1-12 17 0,1-2 5 15,3 0-8-15,0 2-18 0,2-2 13 16,0 0 4-16,1-1-21 0,-2 3 23 0,-5-3 15 15,1 2-18-15,0-1 7 0,-3-3-4 0,-3 3 9 16,-3-2 1-16,-2 0 22 0,-3 1-16 16,0-8 0-16,0 0 15 0,0 9-19 0,-20 15 1 15,9-14 4-15,-3-1 1 0,0-1-2 16,-3 0-15-16,1-4-7 0,-2 1-30 0,1-1-1 16,0-2 3-16,6-2-118 0,11 0-36 0,-14 0-50 15,-9-14 23-15,19 5-289 0,1 1-2 0,3 0 54 16,10-3 31-16,3-3 59 0,5-1 5 0,1 3 24 15,7-1-3-15,1 2 51 0,4-3 13 16</inkml:trace>
  <inkml:trace contextRef="#ctx0" brushRef="#br0" timeOffset="163723.9">9457 9740 371 0,'1'0'409'16,"-1"3"-67"-16,0 2 33 0,-3 2-43 15,1-2-44-15,0 11 50 0,2-6-13 0,-5 17-38 16,5-13-18-16,0-8-32 0,0 7-24 15,0 1-10-15,0 1-38 0,15 14-42 0,-11-18-38 16,1-4-31-16,-1-2-46 0,2 1-2 0,-3-3-104 16,4-3-70-16,-4 0-78 0,1 0 20 15,-4 0-253-15,0 0 37 0,0 0 31 0,14-12 47 16,-7-2 14-16,-2 0 10 0,-3 2 29 16,4-5 18-16,-4 1-6 0</inkml:trace>
  <inkml:trace contextRef="#ctx0" brushRef="#br0" timeOffset="163852.74">9524 9571 310 0,'-8'-7'445'16,"-2"-3"-86"-16,-1 5-74 0,4 0-21 0,-1 3-59 15,1 0-46-15,1 2-65 0,0 0-66 16,6 0-42-16,0 0 0 0,-8 0-293 0,8 0-18 16,-10 10 19-16,9-5 7 0,1-1 8 0</inkml:trace>
  <inkml:trace contextRef="#ctx0" brushRef="#br0" timeOffset="164195.15">9702 9824 616 0,'6'15'361'0,"-2"3"-67"15,-1-8 16-15,-1 4-26 0,-1-7-16 16,0-2-34-16,-1 4 17 0,0-9-11 0,0 0-13 16,0 6-20-16,0-6-28 0,-15 14-5 15,11-11-6-15,-1-1-15 0,0 0-16 0,1-1-5 16,-1-1-21-16,0-3-12 0,1 2 3 0,1-3-19 15,0-1 1-15,1-2-10 0,4-10-16 16,-2 8-3-16,15-18-1 0,-2 5-3 0,3 5-20 16,2 0 9-16,3 3-5 0,1 1-7 15,2 1-2-15,0 5-3 0,5-5 3 0,-3 9-7 16,1 3 4-16,-15 0-8 0,3 0 11 0,25 13 1 16,-21-4-5-16,-6 1 6 0,1 2-3 0,-3 2-15 15,-6-6 6-15,0 8-2 0,-5-6-5 0,0-2-24 16,-12 13-12-16,8-10-43 0,-5 1 7 15,-2-1-104-15,-2-2-46 0,1-3-61 16,3-1 27-16,1-2-256 0,3 1 30 0,2-2 28 16,1-1 19-16,2-1 59 0,0 0 6 0,10 4 5 15,-2-3 57-15,14 1 1 0,5-2 42 16</inkml:trace>
  <inkml:trace contextRef="#ctx0" brushRef="#br0" timeOffset="164701">10338 9824 1141 0,'7'-9'372'0,"0"-5"12"0,-2 2-3 0,-3 4-37 16,-2 8-25-16,0-7-31 0,0 1-21 16,-16-7-36-16,6 9-17 0,0 6-16 0,-5 5-13 15,-5 5-28-15,-1 1 1 0,3 1-29 16,-1 4-7-16,3 0 4 0,2 2-25 0,1-3-9 16,3 1-10-16,5 4 1 0,1-5-7 0,3-3-7 15,1-14 1-15,0 10-3 0,0-2-19 0,11 5-7 16,-6-9-20-16,1-2 0 0,0-1-24 0,1-1-14 15,10-4-6-15,-9 4-12 0,16-12-14 16,-9 3-3-16,0-4-11 0,-2 1-8 0,0-1-17 16,-2-2 14-16,0 1 16 0,-1-1 2 0,-2 2 25 15,1 3 2-15,-4 3-38 0,-1 3 5 16,0-1 51-16,-2 5-9 0,-2 0 0 0,0 0 26 16,0 0 9-16,2 12-5 0,-2 9 28 15,1 4 24-15,1 1 17 0,-1 3 3 0,1 2-8 16,2 2 22-16,-1 9-25 0,1-3 22 15,1 0-23-15,-2 0-5 0,-1 0 7 0,-2-1-4 16,0-21-4-16,0 7-5 0,-14 30-14 0,6-25 6 16,-5-5 0-16,-2-2-4 0,-4-4-21 15,1-2 4-15,-2-2 0 0,-1-2 3 16,2-7-14-16,-1 1 11 0,3-5 0 0,4-1-9 16,5 0-14-16,-2 0-2 0,-10-17 4 0,13 5-3 15,2-3-6-15,1-5-32 0,4 8 0 16,0-8-26-16,20-27-37 0,-8 18-20 0,6 0-25 15,5 3 12-15,2-2-107 0,2-1-40 0,3-1-55 16,1 1 29-16,4 3-253 0,-3 2 41 0,-1-1 45 16,0 2 38-16,0 0 8 0,0 5 56 15,-1-5 27-15,1 3 13 0,1 2 27 0,-2-2-4 16,5 3 42-16</inkml:trace>
  <inkml:trace contextRef="#ctx0" brushRef="#br0" timeOffset="164941.14">11042 9668 385 0,'13'-12'497'0,"-1"-1"14"0,-3 2-38 0,-3 3-38 16,-1 3-52-16,-1 5-15 0,-3 0-16 16,-1 0 0-16,10 20-7 0,-6-1-39 15,2 5 3-15,-4 5 16 0,-1 0-32 0,-1-11-40 16,0 6-34-16,0 2 0 0,0 3-37 0,0 1-14 16,-13 33-28-16,11-32-29 0,-1-1-47 0,-1-6-12 15,4 1-5-15,0-7-87 0,0-11-34 16,0 0-25-16,0 0-61 0,0-7 14 0,0 6-195 15,13-1-56-15,-11-6 34 0,1-4-226 0,1-10 60 16,2 2 24-16,-5-1 55 0,-1-2 36 16,0 1 27-16,0 5-12 0,0-4 25 0,-11-17 26 15,4 14 56-15,-3 2-1 0</inkml:trace>
  <inkml:trace contextRef="#ctx0" brushRef="#br0" timeOffset="165706.17">10915 9846 810 0,'-12'-2'420'0,"4"-2"30"0,1 2-44 0,0-1-3 15,1 3-17-15,2 0-28 0,0 0-28 0,1 0-29 16,0-3-7-16,2 3-53 0,1 0-27 0,4-2-8 16,3 2-12-16,18-3-30 0,5 1-21 15,5 0 2-15,-1-3-37 0,3 2-34 16,2 1-31-16,0-2-29 0,2 1-29 0,-2 0-36 16,-1-1-28-16,-2 1 6 0,-2 1-104 0,-2-3-31 15,0 1-6-15,-5-4 2 0,0 0-14 0,-4 1 26 16,-5 0 1-16,2-3 17 0,-10 0 21 15,0 1-1-15,-6 1 29 0,-2 1 0 0,-2-1 26 16,0 8 38-16,0-6 29 0,-17-9 29 16,8 8 22-16,-5 0 9 0,-1 0 31 0,-3 3 7 15,2 0 23-15,3 2 22 0,13 2 6 0,-11 0-10 16,1 0 30-16,1 0 12 0,-12 14 5 16,10-5 6-16,1 4-9 0,1 6 21 0,1 1 10 15,6 4 7-15,1 2-11 0,1 1 11 0,0-13-14 16,0 7-7-16,0 5-6 0,12 28-5 15,-9-24-29-15,3-5-6 0,-1-1-1 0,1-1-26 16,0-5-2-16,-2-1-4 0,-2-6-14 16,1-3-12-16,-1 0-4 0,-1-5 15 0,3-2-7 15,-1-1-51-15,-3 0-2 0,0 0-15 0,7 0-10 16,14-18-14-16,-8 3-12 0,1-4-2 16,1 2 1-16,-1-1-11 0,0 1 0 0,0 3 5 15,-3 0 7-15,3 1-2 0,-4 4 2 16,-1 2 0-16,-2 6 16 0,0-1 1 0,-7 2 10 15,0 0 14-15,8 0 10 0,12 20 8 16,-14-6 14-16,2 3-12 0,0 0 0 0,-2 2 12 16,2-2 16-16,1 2-8 0,-1-1 3 0,2 0-2 15,-1-4-1-15,1 0 0 0,1-3-11 0,6-2 5 16,-7-3 11-16,0-5-31 0,3-1 18 16,-5 0-3-16,6 0-19 0,21-12 6 0,-15 2-1 15,1 2 3-15,0-6-21 0,1 1-28 0,-3-3 9 16,0 1-23-16,-2-2 6 0,2-2 1 15,-5 1-2-15,2 3 14 0,-4-2 3 0,-3 2-3 16,-3 5 7-16,-4 2-11 0,-1 1 8 16,-1 7 2-16,0 0-6 0,0 0 10 0,-16-7 13 15,9 9 4-15,-6 5 17 0,-4 2 13 16,4 4 16-16,0 2-2 0,5 1 9 0,-1 1-17 16,2 0 9-16,2 1 15 0,4-2-4 15,1-9-23-15,0 4 3 0,13 15-7 0,-5-16-8 16,2-1-53-16,6-3-28 0,3-3-25 15,3-3-58-15,9 1 14 0,-14-1-182 0,6 0-63 16,37-12 33-16,-19 9-239 0,-2-1 50 16,2 0 44-16,6 0 29 0,1 0 33 0,5 0 18 15,4 1 12-15,3-2 23 0,0-1 26 0,3 1 43 16,4 3-5-16</inkml:trace>
  <inkml:trace contextRef="#ctx0" brushRef="#br0" timeOffset="166027.53">13392 9899 215 0,'-4'-3'535'0,"1"0"-120"0,0 3-35 15,1 0-6-15,-1 0-18 0,1 3 10 0,0 3-7 16,0-1-23-16,1 14-4 0,1 4-2 15,0 2-23-15,0-10-32 0,0 7 13 0,0 7 9 16,10 38-65-16,-6-27-4 0,-4 2-39 0,0-24-6 16,0 12-16-16,0 4-32 0,0 1-22 15,0-1-12-15,0-2-63 0,0-1-49 0,-14 26-21 16,12-37-17-16,-4-5-34 0,2-5-61 0,1-3 14 16,0-5-176-16,1-3-62 0,2-2 32 15,2-2-252-15,-2 2 55 0,1-4 60 0,4-14 30 16,-2-4 17-16,0 0 16 0,1 0 43 15,-1 0 26-15,1-3-6 0,-1-2 41 0,-2 3 23 16</inkml:trace>
  <inkml:trace contextRef="#ctx0" brushRef="#br0" timeOffset="166299.25">13349 10024 764 0,'-3'-14'468'16,"-1"-2"-26"-16,0 5-16 0,3 3-26 0,1 8-38 15,0-7-35-15,12-14-42 0,-3 10-8 16,3 2-12-16,4 4-10 0,3 0-20 15,3 1-18-15,3 1-30 0,-12 3-13 0,5 0-35 16,5 0-23-16,23 14-7 0,-28-5-16 0,3-1-10 16,-7 5-2-16,-1 1-1 0,-4 0-18 0,-5 1-9 15,-3-1 12-15,-1-14-15 0,0 14-14 0,-14 18 3 16,2-18-6-16,-3-1-22 0,2-1-18 16,-3-2-38-16,-2-3-11 0,2 1-20 15,0-3 6-15,-2-1-114 0,11-4-76 0,-3 0-109 16,0 0 33-16,3 0-215 0,-8-12 17 15,12 9 74-15,2-2 34 0,1 2 50 0,0-3 3 16,2 3 30-16,2-4 14 0,4-3 6 16,7-2 29-16,0 0 12 0</inkml:trace>
  <inkml:trace contextRef="#ctx0" brushRef="#br0" timeOffset="166752.96">13624 9982 283 0,'3'-1'522'0,"1"0"-109"0,-1-1 8 0,3 2-30 16,-2-1-24-16,3 2-20 0,-1 0-35 15,13 2-31-15,-1 6-14 0,-1-1-25 0,0 1-19 16,1 1-29-16,-2 3-17 0,0-1-1 16,-3 2-27-16,-2 1-18 0,-4 0-14 0,0-2 4 15,-1-1-10-15,-4-3-29 0,-2-1 10 0,1-1-17 16,-1-2 1-16,0 0-21 0,0-4 12 16,0-1-12-16,0 0-8 0,-3 2-4 0,1-2-5 15,2-2-5-15,0-1-6 0,0-2-12 16,2 1-11-16,0-3-27 0,-1 0 7 0,10-8-10 15,-4-2 3-15,3 0-12 0,4 5 10 0,-1-3 2 16,2 1-7-16,-2 2 9 0,3 2 8 16,-1 0-1-16,-4 1 3 0,1 1 2 0,-2 1 6 15,-2 4 2-15,-1-1 5 0,-1 1 5 0,-2 3-3 16,0 0 16-16,1 0-2 0,-5 0 15 16,0 0 9-16,0 0 3 0,14 11-4 0,-8 2 8 15,-1 3 7-15,-2 0 29 0,-1 1-14 0,5 2 1 16,-5 3 7-16,-2-1-30 0,0-3 25 15,0-7-21-15,0 2 0 0,0 2-28 16,0-2-12-16,0-2-20 0,0-2-6 0,0-1-4 16,0 0-34-16,0-8-8 0,0 6-55 0,0-6-46 15,2 4 16-15,-2-6-141 0,2-4-60 16,2-8 31-16,1 4-278 0,-1-8 53 0,3 2 31 16,0 1 44-16,0-3 64 0,0 0 16 15,-1 0-23-15,0 0 50 0,-2 1 43 0,2-1 8 16,-3 1 52-16</inkml:trace>
  <inkml:trace contextRef="#ctx0" brushRef="#br0" timeOffset="166895.84">14024 9750 1064 0,'-6'-7'331'0,"-2"2"-1"0,0 0-68 16,4 3-60-16,-1-1-37 0,1 1-57 0,1 2-34 15,-1 0-75-15,2 0-56 0,-1 5 3 16,3-3-327-16,0 1 26 0,3 1 12 15,-1 3 59-15,5 8-15 0,2-1 11 0</inkml:trace>
  <inkml:trace contextRef="#ctx0" brushRef="#br0" timeOffset="167205.16">14099 9886 771 0,'4'3'404'0,"-1"1"22"0,1-1-34 0,7 11-10 16,3 1-12-16,-3 1-35 0,7 1 8 15,-5 3-33-15,4-2-23 0,0 0-15 0,1 2-29 16,-3-5-20-16,2 1-11 0,2 1-28 16,-7-2-16-16,3-2-20 0,-3-3-5 0,-3-1 9 15,-1-3-22-15,2-6-2 0,-10 0-13 16,7 0-13-16,-1 0-17 0,-6 0-9 0,23-17 1 16,-17 8-7-16,1 1-52 0,3-6 3 0,-3-1-25 15,1-2-16-15,0-1-15 0,0-2-24 16,-2 0-36-16,4-2-25 0,-4 4-45 0,3 2 16 15,0 2-99-15,-5 4-49 0,-1 0-26 16,1 7 30-16,-4 3-172 0,2 0-65 0,-2 2 53 16,2 2 38-16,0 1 43 0,6 9 21 15,1 0 29-15,2 4 13 0,7-2 10 0,0 0 16 16,0-3 23-16</inkml:trace>
  <inkml:trace contextRef="#ctx0" brushRef="#br0" timeOffset="167815.29">14656 10048 307 0,'5'1'250'0,"1"-2"-1"16,-4 0 0-16,2-1-2 0,2-1-6 0,-4-1-19 15,2 0 26-15,-2-2-26 0,1 2 1 0,-1-3-26 16,0 1 57-16,-2 2 5 0,2-2-28 16,-2 2-4-16,0 4-26 0,0 0-9 15,-11-6 6-15,5 6-25 0,-8 6-9 0,-2 2-9 16,-1 2 2-16,3 1-14 0,0 3-28 16,3-1-2-16,1 1-15 0,2 1-14 0,-1-1 8 0,5-1-13 15,0-4-21-15,1 0-2 0,2-1 10 16,1-8-28-16,0 0 20 0,0 0-19 0,0 7-8 15,12 0-27-15,-8-7-13 0,1-2 2 0,1 1-2 16,13-5-22-16,-6-3-12 0,5-2-4 16,-1-2-11-16,0 3 13 0,-3-1-6 0,-1 1 13 15,0 2 0-15,-3 2 7 0,-2 1-7 0,-1 5 21 16,-3 0 19-16,-4 0 5 0,0 0 13 16,10 0 14-16,11 14 8 0,-4-7-6 0,-4 1 18 15,1-1 1-15,-1 0 1 0,3-1-9 16,-1-2 2-16,4 1-28 0,-6-2 24 0,-3-3-23 15,-10 0 9-15,15 0-1 0,1 0 1 16,15-10-15-16,-18 5-7 0,3-3-5 0,-2 2 2 16,2-7-13-16,-5 1-1 0,-1-3-13 15,2-3-19-15,-3 1 4 0,0-4-18 0,-1 0 3 16,-4-5-13-16,-2-2 12 0,0-1-3 16,2-1 1-16,-4-2 22 0,0 3-6 0,0 0-2 0,0 15 31 15,0-6 8-15,0-1 19 0,0 0-1 16,0 3 2-16,0 6-1 0,0 2-6 15,0 10 26-15,0 0-1 0,-12-10 12 0,8 15 10 16,-2 7 30-16,1 10 4 0,-1 4 18 0,3 4-3 16,1 1-13-16,2 1 41 0,0-1 9 0,0-14-7 15,0 8-12-15,11 30-4 0,-4-23-20 16,-3-2-2-16,4-1-16 0,1-2-4 0,1-5-13 16,4 0-22-16,-3 2-42 0,-4-8-18 15,3-3 1-15,2 0-80 0,-3-10-46 0,1-3-65 16,-10 0 20-16,6 0-187 0,15-11-79 0,-12 1 39 15,1-1-203-15,-7 1 51 0,6-2 32 0,-4-3 53 16,1 0 39-16,-2 4 41 0,-3 1-5 16,-1 1 58-16,0 9-28 0,0-7 77 0,0-1 21 15,-14-14-7-15</inkml:trace>
  <inkml:trace contextRef="#ctx0" brushRef="#br0" timeOffset="167985.24">15108 9949 1068 0,'-5'-2'509'0,"2"1"-56"0,-1-1-35 15,0 0-33-15,4 0-45 0,-2 1-46 0,4-2-23 16,0 1-35-16,2 0-26 0,2-1-30 16,11-2-42-16,1-1-57 0,-2 1-85 0,4 2 0 15,-5-3-159-15,0 4-97 0,0-2 25 0,5-1-243 16,-1 5 34-16,-2 0 39 0,3-1 12 16,-13 1 16-16,4 0 45 0,1 0 14 15,-3 0 19-15,-1 0 27 0</inkml:trace>
  <inkml:trace contextRef="#ctx0" brushRef="#br0" timeOffset="168339.18">15321 9999 1038 0,'1'2'382'0,"3"2"-49"0,0-2-2 16,1 1-2-16,11 1-7 0,-3-1-35 0,5-1-18 16,-3-2-21-16,-5 0-33 0,5 0-12 0,4 0-28 15,21-10-20-15,-20 3-19 0,-4 4-6 16,4-2-16-16,-5-2-7 0,1 0-20 0,-5-3-3 15,1 1-7-15,-5 1-8 0,-1 1-5 0,-4 0-15 16,0 2-8-16,-2 5-5 0,0 0-10 16,0 0 11-16,-17-10-4 0,10 11 1 0,-11 1-10 15,0 6 23-15,0 1 1 0,-2 4-16 16,2 2 11-16,4 0 16 0,1 0-14 0,2 2-7 16,2 1 15-16,2-2 0 0,2 0-23 15,5-2 18-15,0-14-19 0,0 9 6 0,0 0 1 16,16 12-20-16,-3-11 7 0,1-3-21 0,1-3-21 15,0-1-38-15,-5-2-26 0,2-1-51 16,4 0 11-16,2 0-139 0,16-11-50 0,-17 6 28 16,-1-1-282-16,1-1 57 0,-3 0 42 15,-5 2 34-15,5-2 44 0,4-1 7 0,-2 1 39 16,-1-2 14-16,1-1 25 0,-1 1 12 0,4-1 31 16</inkml:trace>
  <inkml:trace contextRef="#ctx0" brushRef="#br0" timeOffset="169421.06">16359 9500 1056 0,'-16'0'377'0,"16"-14"-40"0,0 14-44 15,0 0 24-15,-13 0-25 0,13 0 5 0,-20 14 3 16,17 13-15-16,1 3 9 0,2 3-30 0,0-13-15 16,0 9-5-16,0 7-37 0,0 3-16 15,0-2-31-15,12 42-6 0,-12-43-24 0,2 0 1 16,-2-3-9-16,0-3-21 0,0 4-41 0,0-21-10 16,0 6-37-16,0 1-34 0,0-2-30 15,0-2-31-15,0-2 9 0,0-7-125 16,0-7-93-16,0 0-51 0,2 9 32 0,0-11-214 15,-1-4 30-15,7-5 33 0,1-3 8 0,3-3 47 16,-1-1 41-16,3-1 22 0,-3-1 3 0,1-3 76 16,2 3-2-16</inkml:trace>
  <inkml:trace contextRef="#ctx0" brushRef="#br0" timeOffset="170354.54">16554 9798 909 0,'8'-8'354'0,"-4"4"-28"0,-2 3-16 15,-2 2-37-15,-2 0-33 0,-2 3 29 0,-8 6-31 16,-3 0-11-16,-1 2-10 0,-4 0-21 0,0 0-21 15,-3 2-25-15,2-1-4 0,-1 1-13 16,0-2-16-16,1-2 1 0,6-1-23 0,-3 1-5 16,7-3-8-16,-1-3-7 0,5 0-7 15,1-1-11-15,2-1-25 0,1 0 13 0,1 0-26 16,0 1 14-16,0-2-14 0,2-1 6 16,0 0-6-16,0 0-12 0,17 24-4 0,-3-13 8 15,1 2 2-15,2-2 2 0,2-1 2 16,2 4-2-16,1-5 0 0,4-1-3 0,-3 2-2 15,0-5 5-15,4-1-13 0,-2-2-2 0,2-2 20 16,-16 0-9-16,8 0-9 0,0 0 8 16,3 0 3-16,17-14 0 0,-21 5-4 0,0 3-12 15,-5-3-11-15,1 0-3 0,-1-3-6 0,-4 0 9 16,0 1-11-16,-1-3-1 0,-6 4 3 0,0 0 13 16,0 1-9-16,-2 2 19 0,0 0-5 15,0 7-5-15,0 0 8 0,0 0 11 0,0-7 8 16,-12-1 0-16,7 8 2 0,1 2 21 15,-2 3-2-15,4-2 4 0,-9 11 6 0,1 1 11 16,3 2 6-16,1-1-12 0,2 0 10 16,4-2 3-16,0-14-10 0,0 13-8 0,15 13 8 15,-3-15-13-15,5-1 8 0,2-4-16 0,0 1 7 16,2-3-20-16,3-1 13 0,-13-3 6 0,6 0-11 16,23-11-37-16,-18 5 7 0,-2-2-18 15,0-2-11-15,-3-4-9 0,0 3-20 0,-1-2-4 16,-2 0 9-16,-1-2-19 0,-4-1 13 15,0 4 13-15,-2 3 4 0,-2 2 1 0,-3 2 4 16,0 0-14-16,-2 3 18 0,2 2 7 0,-2 0 19 16,-2 0 23-16,0 2 5 0,0 1 4 0,2 1 13 15,-1 1-7-15,0 0 15 0,0 0-13 16,-1 2 11-16,2-2 1 0,0 1 3 16,0 0-5-16,0-6 4 0,0 0-20 0,14 20 3 15,-6-15 5-15,-1-1-12 0,4-2-3 0,-4-2-3 16,-7 0 3-16,13 0-4 0,4 0-4 15,16-17-10-15,-11 7-17 0,-4-1-8 0,-2-1 1 16,0-1-9-16,2-3-4 0,-5 2-4 16,1-2 11-16,-3 5-8 0,0 2 15 0,-4 0 7 15,-2 4-17-15,-2 2 5 0,0 2 5 16,-1-1 16-16,-2 2-7 0,0 0 15 0,0 6-1 16,-2-2 12-16,2 0-9 0,-2 13 28 0,2-8-7 15,0 7 24-15,0 2-5 0,0 5 8 0,0 3 6 16,14 29 15-16,-6-23-3 0,2 7-3 15,1-1-9-15,-2 4 1 0,4 1 4 16,-1-1-6-16,-1-3 1 0,-5-2-17 0,-1-3-13 16,-5 2 20-16,0-22 4 0,-12 28-13 15,1-18 7-15,-6-4-4 0,-1-6 6 0,-3 1-15 16,-1-3 5-16,-3-3-4 0,-2-1-16 0,2-4-1 16,-3-3 11-16,15-1-8 0,-2 0-1 15,-20-13 7-15,21 0 4 0,3-2-16 0,6 0 6 16,3-6-4-16,2 10-11 0,0-7-1 0,20-22-27 15,0 14-40-15,3 0-2 0,6-2-22 16,5 4-34-16,0-4-44 0,5 3 16 0,2 1-138 16,0 2-85-16,1 0 32 0,2 4-265 15,0 2 42-15,0 0 45 0,0 1 33 0,-4 6 31 16,7-1 72-16,0 2-5 0,3 2 68 0,2 1-3 16,5-1 24-16,2 4 17 0,2-3 10 0</inkml:trace>
  <inkml:trace contextRef="#ctx0" brushRef="#br0" timeOffset="179730.72">7804 11071 744 0,'0'-14'376'0,"0"14"-67"16,0 0 7-16,0 0-18 0,0 0-37 0,0 0-9 15,14 0-7-15,-14 0-31 0,0 0-11 0,17 5-3 16,-17 2-16-16,4 13-24 0,-2-8 5 16,-2 0-38-16,2-6 1 0,-2 2-10 0,0-1-19 15,1-2 2-15,-1 0-14 0,0-1 7 0,0-1-5 16,0-1-2-16,0-2-17 0,0 0-3 15,0 0-5-15,-5 1-3 0,2-2-11 0,1-4-11 16,0 1-17-16,-1-11-4 0,0 2-12 16,2 1 2-16,0-6 10 0,1 8-15 0,0-5-4 15,0 1 9-15,15-18-4 0,-6 18-2 0,1 2 2 16,3 0 3-16,2 6-10 0,2 0 5 16,2 1 11-16,-8 5 6 0,5 0 12 0,24 15 1 15,-17-8 5-15,-2 6 10 0,0 0-11 16,-3 2 6-16,-3 2 1 0,0-1-8 0,-3-1 3 15,-2-1-3-15,-3-1-10 0,-1 4 1 0,-5-3-5 16,-1-8-22-16,0 5-21 0,0 1-25 0,-15 10-52 16,9-14 9-16,-1-2-168 0,3-3 25 15,-1 0-328-15,-1-3 36 0,3 1 41 0,-2-2 36 16,3-2 22-16,2 3 39 0,0-5 42 16,2-1 29-16,10-3 12 0,0-3-9 0,6 0 35 15</inkml:trace>
  <inkml:trace contextRef="#ctx0" brushRef="#br0" timeOffset="179959.35">8379 11122 770 0,'1'3'434'0,"1"-2"-10"0,-2 1-59 16,2 1-35-16,0 1 2 0,1-3-16 0,2 2-27 15,8 4-36-15,1 0-28 0,4-4-18 16,3 2-20-16,0-2-25 0,3-3-16 0,0 4-26 15,2 0-37-15,-13-4-37 0,8 0-41 0,3 0 0 16,3 0-113-16,-1 0-53 0,1 0-56 16,27-16 21-16,-28 11-305 0,-5 0 35 0,-1-1 26 15,-8 2 25-15,3 0 44 0,-8 0 32 16,-2 2 26-16,-2-1 15 0,-3 2 40 0</inkml:trace>
  <inkml:trace contextRef="#ctx0" brushRef="#br0" timeOffset="180263.65">8687 11035 1154 0,'-2'-3'367'16,"2"1"-1"-16,1 2-28 0,2 0-25 0,2 0-14 16,11 7-20-16,6 0-13 0,-1 0-17 15,4-1-28-15,2 2-25 0,-2 3-8 0,0-3-25 16,-2 4-15-16,2-1-1 0,0-2-32 15,0 3 0-15,-1-1-17 0,-4 1-19 0,-1-3-9 16,-5 0-1-16,-2 2-8 0,-7-3-11 0,-4 1 3 16,-1-9-21-16,-10 20-12 0,-3-8-15 15,-5-1-26-15,-3-1-13 0,-6 0-27 16,0-1-20-16,2 2 7 0,0-2-106 0,-3-3-49 16,1 2-66-16,-2-5 30 0,8 2-253 0,4-1 54 15,0-1 24-15,7 0 28 0,7-2 20 16,3-1 50-16,10-1-12 0,-1 1 57 0,21-4 5 15,-15 4-5-15</inkml:trace>
  <inkml:trace contextRef="#ctx0" brushRef="#br0" timeOffset="180509.31">9515 11076 269 0,'11'-3'539'0,"-6"3"-115"15,-3 5 21-15,-2 1-9 0,0 3-18 0,-2 10-11 16,2-9-38-16,0 7-10 0,0 5-31 15,0 3-32-15,0 3-30 0,12 30-9 0,-7-27-41 16,-1-2-15-16,-1-1-32 0,2 4-9 16,0-5-41-16,-4-2-26 0,3-1-45 0,-4-5-30 0,2-5-36 15,-1-4-52-15,0-3 6 0,-1-7-166 16,0 0-92-16,0 0 28 0,-6 4-271 0,3-6 23 16,1-1 60-16,-1-3 49 0,-3-8 35 15,0-3 39-15,-2 1-12 0,2-4 16 0,1 2 48 16,1 0 40-16,1-5-9 0</inkml:trace>
  <inkml:trace contextRef="#ctx0" brushRef="#br0" timeOffset="180775.51">9525 11163 910 0,'4'-15'491'0,"3"-1"-19"0,1 3-42 0,2 1-38 16,2 2-17-16,4 2-32 0,2 1-27 0,3 1-36 15,1 3-28-15,5 3-9 0,-15 0-20 16,27 10-36-16,-11-3-27 0,-2 1-9 0,-2 5-3 15,-2-2-28-15,-6 3-11 0,0-3-8 0,-5 3-10 16,-2-2-11-16,-2 1-2 0,-4-2-6 16,-3-11-8-16,0 10 1 0,-13 12-31 15,4-11-28-15,-4 0-7 0,-4-2-33 0,-2-5-33 16,1-1-64-16,-1-1 11 0,-1-2-171 16,12 0 25-16,-15-12-280 0,11 3-20 0,0-4 46 15,4 1 41-15,1 1 31 0,3 1 36 0,3-2 29 16,1 5 44-16,0 7 17 0,0-7 51 0,14-13-30 15,-2 9 20-15</inkml:trace>
  <inkml:trace contextRef="#ctx0" brushRef="#br0" timeOffset="181178.08">9892 11100 643 0,'5'2'440'0,"0"1"-67"0,-1 0-47 16,3-1 38-16,6 7-23 0,-1-2-40 15,4 3-9-15,3-1-36 0,-5 0-14 0,0 2-26 16,5 0-11-16,-2 0-17 0,-3-2-32 15,-3 1-18-15,3 1-4 0,-5 0-32 0,-2 0 5 16,0-4-5-16,-5-2-21 0,-1 1-9 0,1 1-7 16,-2-2-8-16,0-5 8 0,0 0-1 0,0 7-12 15,-10 3-6-15,5-6 1 0,1-1-8 16,-1 0-2-16,1-1-3 0,-1 0-7 0,0-4-7 16,0 2-16-16,2 0-9 0,-2-2-5 0,5 2-13 15,-5-7 12-15,4 4-11 0,0-2 14 16,3-1-13-16,5-7 21 0,0 5 2 0,2-6-5 15,3 2-6-15,2 1 2 0,1 1 0 0,3 1 4 16,-1 0-3-16,2 5 13 0,0 2 10 16,-1 1-1-16,-2 1 2 0,-8 0-3 0,17 11 3 15,-11-3 1-15,1-3 5 0,-3 4-5 0,-2 2 2 16,-1 2-4-16,-4-4-3 0,-2 0 2 0,0-2 0 16,-1 1-15-16,-2-3-30 0,0-5-6 15,0 0-41-15,0 7 9 0,0-7-102 0,0 0-53 16,0 0-63-16,-11 12 27 0,8-14-279 15,1-2 39-15,1 3 35 0,-3-3 17 0,3-2 48 16,-1-1 33-16,0-10 20 0,0-2 37 0,-2-3 2 16,4-2 19-16,0 12 7 0</inkml:trace>
  <inkml:trace contextRef="#ctx0" brushRef="#br0" timeOffset="181324.97">10291 10989 563 0,'-3'-2'368'0,"0"1"-28"16,-1 1-57-16,0 3-17 0,1-2-16 15,0 2-47-15,0-1-37 0,1 1-35 0,0 0-56 16,2 1-27-16,0-1-66 0,-2 1-40 0,4-1 5 16,0 0-208-16,-1 0-96 0,2 0 10 15,0-1 42-15,2 2-4 0,-1-2 16 0,0 1 20 16</inkml:trace>
  <inkml:trace contextRef="#ctx0" brushRef="#br0" timeOffset="181576.65">10310 11059 419 0,'4'2'365'15,"0"4"-40"-15,6 5 5 0,0 0-4 16,-1 1-43-16,2 1 61 0,3 2-30 0,2 2-7 15,-1 1 1-15,2 1-17 0,0-4-17 16,-1 2-26-16,4-1-21 0,-3 3-43 0,-2-5-13 16,1-1-1-16,-4-1-36 0,-2-3-14 0,-1-2 25 15,0-2 6-15,-4-3 1 0,0-1-8 16,-5-1-25-16,0 0-15 0,0 0-19 0,15-10-10 16,-12 4 7-16,3-7-42 0,1-3-4 15,-2-2-31-15,2-3 10 0,-2 1-27 0,0 0-21 16,1-1-32-16,-2 4-19 0,1 1-47 0,2 3 14 15,-4 1-91-15,-1 5-61 0,0 1-28 0,1 3 27 16,-2 2-252-16,2 1 2 0,-1-3 49 16,-2 3 25-16,0 0 19 0,0 0 66 0,22 15 34 15,-7-5-5-15,1 0 34 0,1 0 0 0,2-2 12 16</inkml:trace>
  <inkml:trace contextRef="#ctx0" brushRef="#br0" timeOffset="182391.31">10978 11190 879 0,'-1'-5'363'0,"-1"0"33"16,-2 1-36-16,-4-7-16 0,-2 6-28 15,1 0-32-15,-2 4-19 0,3 1-11 0,-6 0-25 16,-15 18-10-16,13-5-2 0,1-4-25 0,1 7-10 16,4 0-29-16,0 1-8 0,2 0-20 15,3-2 4-15,1-1-28 0,2-2-8 0,2 0 3 16,0-12-19-16,0 8 7 0,0-8-15 0,13 14-20 15,-10-12-5-15,3-2-26 0,-1 0-19 0,1-2-7 16,9-1-26-16,0-3-20 0,-3-1-10 0,3-4-26 16,-1-2 9-16,0-1-62 0,-1-2 2 15,0 1 10-15,-1 1 23 0,-6 1 1 16,2 1 23-16,-1 3 26 0,-2 3 3 0,-1 3-10 16,-1 0 44-16,-2 2 6 0,-1 1 2 0,0 0 40 15,0 0 16-15,0 0 16 0,6 13 12 16,-4-6 0-16,2 6 0 0,5 1 10 0,0 0 4 15,0-2-1-15,3 1 0 0,-1-3-17 0,2-1 2 16,0-2-10-16,1-3 9 0,-2-1-7 16,-2 0-10-16,-10-3-9 0,15 0 6 0,17-13-14 15,-14 4-12-15,-2-3-21 0,-2-1-12 0,2-4-9 16,-4-2-27-16,2-2-34 0,-3-3 12 16,2 4 7-16,-2-4-33 0,-3-1 1 15,0 0-17-15,1 0 20 0,-3-2 18 0,-1 2 9 16,-1 2 5-16,-1 2 6 0,-2 1 19 0,-1 6 4 15,0 14 48-15,0-11 15 0,0 2-6 16,0 2 13-16,0 7-3 0,0-8-1 0,0 8 3 16,-11-10 14-16,8 10 9 0,0 2-5 15,-2 4 14-15,-3 7 5 0,0 5 2 0,1 1 1 16,-1 5 3-16,3 1 14 0,0 2 18 0,4 0-2 16,1-13 4-16,0 4 7 0,14 29-19 0,-5-21 6 15,1-4-10-15,5-2-11 0,-1 0-30 16,3-2 3-16,0-2 4 0,3-4-6 0,-3-3-8 15,3-2 19-15,1 0-8 0,1-7-40 0,-3 0-4 16,-9 0-1-16,7 0-3 0,20-11-13 16,-17 1 0-16,-5 2-13 0,0 1-1 0,-1-1-9 15,0-4 9-15,-3 1-25 0,-1-2 14 0,-4 1-25 16,-3 1 13-16,-1 1 3 0,-2 2 9 16,1-1-5-16,-1 9 3 0,0 0-19 15,0 0 18-15,-8-9 8 0,4 13 5 0,-1-2 2 16,-5 8 15-16,1 3-7 0,1 3 2 15,2-1 23-15,2 1 4 0,2 1-16 0,1-2 23 16,1-6-26-16,0 2 23 0,17 14-31 0,-7-12 16 16,-1-4 2-16,6-1-19 0,3-6-21 15,1 1-34-15,-10-3-25 0,3 0-55 16,4 0 14-16,20-14-140 0,-19 6-40 0,-2-4-45 16,0 1 32-16,-4 0-257 0,-1 0 36 0,-2-3 53 15,-3-2 36-15,1 3 34 0,-4 0-4 16,-1 2 65-16,-1 0 47 0,0 11 17 0,0-10 11 15,0 3 6-15</inkml:trace>
  <inkml:trace contextRef="#ctx0" brushRef="#br0" timeOffset="182608.89">11440 11035 1206 0,'-7'-3'476'0,"-1"3"-53"0,3-2-57 16,1 2-9-16,0 0-27 0,3-1-36 15,-1 0-43-15,4 1-17 0,0-1-39 0,2 1-10 16,3 0-15-16,13-1-29 0,-7 1-46 0,28-4-41 16,-10 0-50-16,3 4 1 0,-1-3-132 15,2 0-68-15,1 1-68 0,0-2 23 0,1 4-259 16,-2 0 37-16,3-5 39 0,-4 2 45 0,2 1 29 16,1 0 29-16,0 0-7 0,1-1 34 15,1 3 21-15</inkml:trace>
  <inkml:trace contextRef="#ctx0" brushRef="#br0" timeOffset="182872.59">12452 10901 1100 0,'1'-4'514'16,"-1"1"-62"-16,2 0-39 0,-1 1-53 0,0 2-43 16,-1 1 10-16,0 2-8 0,-2 3-4 15,0 12-20-15,-1 3-11 0,-1 2-31 0,0 5 2 16,3 4 10-16,-2-2-39 0,0-1-13 0,0 5-25 15,-1-2-21-15,1-3-26 0,1-2-9 0,0-1-25 16,1-3-5-16,1-14-12 0,0 6-82 0,0-1-36 16,0-2-32-16,0-3-45 0,12 7-59 15,-8-13 14-15,1-2-176 0,2-2-87 0,8-3 34 16,2-6-213-16,3 4 55 0,-5-2 15 16,3-4 40-16,2-2 35 0,-5-3 43 0,4 2 42 15,-3-5 23-15,2 6 21 0,-3-5 20 0,0 3 12 16</inkml:trace>
  <inkml:trace contextRef="#ctx0" brushRef="#br0" timeOffset="183645.26">12736 11083 1084 0,'1'-3'464'16,"-2"1"-41"-16,0 0-28 0,-3-1-44 15,0 3-33-15,-2 0-19 0,-2 0-29 0,-11 5-18 16,-2 0-27-16,1 2-5 0,1 1-37 0,1 4-5 16,0-3-11-16,-1 3-14 0,4 3-6 15,5 1-2-15,-4-2-13 0,5 4-16 0,2-1 1 16,2-2-11-16,5-2 6 0,0-13-19 15,0 12-20-15,18 13 5 0,-4-15-13 16,3-2 0-16,1-1-19 0,2-4 4 0,1 1-26 16,0-4-13-16,-10 0 1 0,6 0-16 0,3 0-15 15,23-13-22-15,-21 7-12 0,-2-3 8 0,1 1 0 16,-1 0-7-16,-1-2 6 0,-1-2-1 0,-1-1 9 16,-2 3 1-16,-1-3 4 0,-4 1 10 15,-1 5 10-15,0-2 1 0,-6 2 7 0,0 4-5 16,-1 0 5-16,-2 3 16 0,-5 0-2 15,4 2-3-15,-2 0 4 0,0 2 4 0,-2 8 14 16,-2 1 3-16,1 1-2 0,3-1 2 0,-1 1-20 16,4-6-1-16,0-8 1 0,0 13 7 15,13 13-9-15,-6-18 23 0,1-1-29 0,-1-4 1 16,0-1 21-16,2 1-19 0,-2-2-6 16,1-1 10-16,2 0-15 0,3 0-13 0,19-12-12 15,-12 6-6-15,0-1 3 0,-2-1-2 0,2 3-8 16,-4-2 10-16,0 2 6 0,-2 0-1 15,-5 1-9-15,-1 1 1 0,-2 2 12 0,-1 0-5 16,-1 1-4-16,-4 0 2 0,0 0 13 0,0 0-6 16,7 0 1-16,-7 0 2 0,0 0 2 0,8 0 5 15,-8 0 11-15,6 0-2 0,-6 0-7 16,7 0-3-16,-7 0 9 0,6 0 7 0,-6 0-6 16,8 0-2-16,-1 0-3 0,-7 0 5 0,10 0 5 15,-3 0-1-15,2 0-7 0,4 0 0 0,1 0-1 16,0 0 11-16,16-6 1 0,-13 1-10 15,0 1 9-15,-1-4-7 0,-3 3 13 0,3-2-14 16,-6 3 9-16,-1 1-10 0,0 1 6 0,-4 1-8 16,-5 1 6-16,0 0-4 0,0 0 15 15,5 8 0-15,-5-3 8 0,-3 12 12 0,3-5-3 16,-5 22 4-16,3-5 19 0,2 2 18 16,0 3 2-16,0-2-12 0,0 1 6 0,-3-1 3 15,1 0-7-15,-3-6 3 0,1 1-24 0,-4-5 6 16,-1-1 13-16,-3-4-16 0,-3-4 12 15,0-3-5-15,-1-3-17 0,-2 0 17 0,-1-3-17 16,3-3 7-16,8-1 3 0,-3 0 3 16,1 0-9-16,-5-13-9 0,7 1-9 0,4-4-7 15,3 3-15-15,1 4-37 0,0-6-35 0,21-19-45 16,-2 17 12-16,0 1-174 0,0-1-67 16,5 0 33-16,1 3-298 0,-3 0 79 0,3 1 47 15,-4 0 21-15,3 2 46 0,-3 1 31 0,-1 2-7 16,-1 0 62-16,-4 8 7 0,-4 0 61 15,-3 0-12-15,-8 0-25 0</inkml:trace>
  <inkml:trace contextRef="#ctx0" brushRef="#br0" timeOffset="184568.33">7932 11780 376 0,'1'-2'405'0,"-1"0"-59"0,1 1-59 16,1 2 0-16,-2-1 16 0,0 0-40 15,0 0 26-15,11 33-4 0,-7-13-23 0,-1-1-6 16,0 2-21-16,-2 2-19 0,-1-2-3 0,1 1-32 15,-1-2 2-15,0-2-17 0,0-8-29 16,0 1-5-16,0 0-6 0,0 0-13 0,0-2 8 16,0-1-19-16,-11 5-9 0,10-8 0 15,-1-2-18-15,0-1 15 0,-2-2-22 0,1 0-15 16,0-1 6-16,1-1-19 0,0-3 9 16,1 0-25-16,0-1 11 0,-1-12-18 0,2 9 7 15,0-3-12-15,0-6-12 0,11-18 0 16,-2 15 4-16,2 2-4 0,0 0 13 0,6 3-7 15,1 4 1-15,3 3-7 0,1 0 13 16,2 1-1-16,3 3 3 0,0 1-8 0,-13 4 15 16,7 0-10-16,27 11-3 0,-22-1-2 15,-2 4 19-15,-4 0-11 0,-4 2 9 0,-1 2-15 16,-2 0 5-16,-4 1-14 0,-2 1 22 0,0-3-17 16,-5 2-5-16,0-5-14 0,1 1-6 15,-3-3-17-15,0-12-16 0,0 8-21 0,0-1-39 16,0-7 9-16,0 7-120 0,0-7-60 0,-11 10-64 15,9-10 29-15,1 0-244 0,2 0 53 16,0-2 54-16,1 1-8 0,10-5 62 0,2 0 46 16,0 1 23-16,3-3 24 0,5 1 25 0,-1-2-34 15,6 1 37-15</inkml:trace>
  <inkml:trace contextRef="#ctx0" brushRef="#br0" timeOffset="184825.52">8775 11975 406 0,'-1'1'576'0,"0"-1"-73"0,1 0-28 0,-1 2-48 15,1-1-32-15,1 1-26 0,0-1-51 0,1-1-15 16,2 0-17-16,2-1-15 0,2 1-43 0,17-5-10 16,-12 5-31-16,30-6-3 0,-14 4-19 15,0-2-23-15,-1 4-28 0,0-2-7 0,-3 1-32 16,-15 1-28-16,6 0-52 0,-1 0-46 15,1 0 5-15,-3 0-139 0,-2 0-70 16,-4 0-81-16,3 12 29 0,-9-6-243 0,-1-2 40 16,-2-1 47-16,-1 0 20 0,-1 1 57 0,-6 4 16 15,-6 2 15-15,1 1 50 0,-3-4 33 0,0 3-13 16</inkml:trace>
  <inkml:trace contextRef="#ctx0" brushRef="#br0" timeOffset="185045.1">8763 12172 1347 0,'-3'3'448'0,"-1"-2"-32"16,3 2-24-16,1 0 7 0,2-1-10 0,3 0-31 15,1-1-33-15,11 3-37 0,3-2-41 16,0-1-5-16,1 2-35 0,2-3-17 0,0 1-25 16,2-1-52-16,-3 0-40 0,-1 3-41 15,1-3-51-15,-7 0 2 0,-5 0-166 0,5 0-81 16,3 0-52-16,-2 0 28 0,-1 0-250 0,2 0 48 15,3 0 29-15,-1 0 24 0,0 0 42 0,3 0 14 16,1 0 11-16,1 0 57 0,26 6 11 16,-19-5 19-16</inkml:trace>
  <inkml:trace contextRef="#ctx0" brushRef="#br0" timeOffset="185683.8">9860 12101 731 0,'0'-1'401'0,"0"-2"-62"0,-2 0 24 16,0 2-35-16,-1-1-36 0,-1 0-29 16,0-1-2-16,0 0-14 0,0 0-39 0,-2 1-24 15,-1 0-9-15,1 0-13 0,-7-4-19 16,-1 0-1-16,0 0-17 0,2-2-1 0,0 0-7 15,3 3-3-15,1-5-19 0,0 0 2 16,4 0-11-16,2 2-8 0,0 0-7 0,2 8-9 16,0-10-14-16,16-12-1 0,-6 11-5 15,5 1-8-15,1 4-8 0,-1 6 5 0,-6 0-11 16,4 0 6-16,5 0-7 0,17 18-2 0,-16-6-5 16,-3 0 11-16,-1 4-1 0,-1 3-3 15,-2-1-6-15,-1 3 7 0,-6-1 4 0,-1 1-10 16,-4-11 3-16,0 5-11 0,0 1 9 15,-11 16-1-15,3-15 1 0,-5 0-3 0,-1-2 2 16,-2 1-2-16,0-3 2 0,-3 0-7 0,-2 0-5 16,2-2 7-16,-2-2-17 0,0 0 1 15,1 1-16-15,-2-5 8 0,1 0-11 0,3-3 0 16,0 2-2-16,5-3-4 0,13-1-1 0,-10 0-3 16,3 0-3-16,-7-12 17 0,10 7-7 15,3 1-5-15,2-1 3 0,1 2 20 0,1-3 3 16,6-6-6-16,2 3 1 0,3 3 13 0,0 0 1 15,1 5 13-15,-6 1 11 0,5 0 6 0,22 11 10 16,-16-2 0-16,3 1-6 0,0 2 2 16,-2 0 2-16,1 0-9 0,-1 2 3 0,1-4-4 15,-6 0 16-15,2-3-14 0,-2 3-7 16,1-6 10-16,-3-2 23 0,-1-2-21 0,-13 0-10 16,12 0 12-16,17-18 0 0,-14 8-36 15,-2-2-11-15,-1-2-28 0,-2-1-28 0,0 1-62 16,-5-1 12-16,4-1-110 0,-2 1-57 0,-4 3-63 15,-2 4 29-15,1-1-233 0,2 2 50 0,-3 2 35 16,-1 2 51-16,0 0 4 0,1 2 29 16,2-2 23-16,0 2 6 0,2 0 58 0,-5 1 31 15</inkml:trace>
  <inkml:trace contextRef="#ctx0" brushRef="#br0" timeOffset="185935.97">10428 12172 1329 0,'0'0'476'0,"-2"3"-14"0,0-1-47 15,-1 3-36-15,-3 10-21 0,-1 3-9 0,-3 2-40 16,0 2-23-16,-1 2-9 0,-1 0-27 16,3 0-27-16,-4 2-18 0,-2 2-39 0,3-1-34 15,-3 2-33-15,0-2-40 0,-2 2-55 0,3-5-50 16,0-1-46-16,3-1 10 0,-1-3-189 15,1-4-73-15,4-3 29 0,1-5-227 0,5-2 44 16,1-5 45-16,0 0 25 0,5 0 4 0,-1-4 17 16,8-5 62-16,2-4 37 0,1-2 20 15,3-2-7-15</inkml:trace>
  <inkml:trace contextRef="#ctx0" brushRef="#br0" timeOffset="186085.87">10497 12339 1135 0,'5'4'542'0,"-3"4"-55"0,-2 12-48 0,0-11-50 15,-10 27-47-15,-1-11-47 16,-1-1-52-16,0 1-87 0,-3 1-75 0,3-4-7 0,-2 1-229 16,2-3 13-16,1-3-334 0,2-6 35 15,4-3 21-15,0-7 39 0,5-1 18 0,-6-10-1 16,4-10 27-16,-1-4 14 0,-1-5 59 0</inkml:trace>
  <inkml:trace contextRef="#ctx0" brushRef="#br0" timeOffset="199181.01">4388 13198 634 0,'0'0'325'0,"0"0"-22"16,0 0-14-16,0 0-20 0,0 0-3 0,11 14-25 16,-11-1-27-16,-3 26 40 0,3-6-14 15,0-16-7-15,0 8-17 0,0 6-14 0,0 3-30 16,0 2-22-16,0 1 2 0,0 3-19 16,0-1-22-16,0-1-1 0,0-3-20 0,0-1 0 15,0-1-22-15,0-3-18 0,0-6-34 0,0-4-23 16,0-4-1-16,0-6-98 0,0-3-93 15,0-7-76-15,4 5 27 0,-4-9-255 0,1-2 54 16,-1-1-4-16,0 0 56 0,0-11 32 0,0 8 25 16,0-6 16-16,0-2 13 0,-10-21 15 0</inkml:trace>
  <inkml:trace contextRef="#ctx0" brushRef="#br0" timeOffset="199809.65">4360 13325 831 0,'3'-11'369'0,"0"2"-34"0,-1 1-38 16,0 3-39-16,1 0 7 0,-1 1-31 15,2 1-4-15,0 1-15 0,3-1 3 0,-1 4-16 16,3-1 7-16,19 12-2 0,-8 0-13 0,-1 0-7 16,3 4-13-16,-5 2 5 0,-1 0-26 15,-1 0-16-15,0 1 2 0,0-1-17 0,0 1-23 16,-2 1 6-16,1 1-28 0,-3 1-6 15,1-2 11-15,-2-2-11 0,0-1-8 0,-1-4-7 16,-4-2 2-16,-1-4-9 0,-1 1-18 0,1-6 12 16,-1 3-8-16,-1-2-1 0,0 0-4 15,0-2 2-15,0 2-5 0,0-3-11 0,-2 0-28 16,0 0 8-16,0 0-7 0,0 0-8 16,7-15-9-16,-1 1 5 0,0-1-9 0,4-4-1 15,-2 0 6-15,-1 2 6 0,3-3 0 16,3-1-22-16,-2-4 15 0,3 2 3 0,1-2-1 15,0-2 0-15,1 1 1 0,0 1 2 16,-1 1-5-16,1 0 2 0,-2 1 4 0,2 1 14 0,-3 2-5 16,2 0-6-16,-3 3 11 0,-3 3-7 15,-2 4 1-15,-1-1-1 0,-2 4 6 16,0 2-7-16,0 2 10 0,-2 3 7 0,-2 0 16 16,0 0 11-16,4 13 5 0,-4-7 7 0,1 13 0 15,1 2 10-15,1 0 18 0,0 3 0 16,-1 5-15-16,2 2 24 0,-1-2-13 0,1 1 5 15,0 2-16-15,-1 1-9 0,3 1 10 16,-3 2-11-16,0-2-28 0,1 1 22 0,-2-3 2 16,1 0-21-16,-3-1-8 0,0 3 13 0,0-3-2 15,2-4 1-15,-2-15-23 0,0 5 16 0,0-2-20 16,0-3-5-16,0 0 12 0,0-3-17 16,0-1-18-16,0-1 7 0,0-7-27 0,0 7-19 15,0-7-15-15,0 0-32 0,-1 5 11 16,0-5-125-16,1-2-26 0,0-1-49 0,-1 1 28 15,0-1-183-15,2-1-65 0,0 1 43 0,0 0 27 16,1-1 31-16,1 1 57 0,1-1 1 16,7-3 35-16,0-1 5 0,5 2 60 15,4 3-20-15</inkml:trace>
  <inkml:trace contextRef="#ctx0" brushRef="#br0" timeOffset="200165.09">5544 13595 1045 0,'-1'0'403'0,"1"-2"-12"15,-1 0-37-15,-2 0-11 0,3 2-22 0,-1-1-29 0,1-1-14 16,0 1-25-16,-1 1-12 0,1-1-26 15,0 0-14-15,0 1-24 0,1 0 8 0,0 0 0 16,3 0 5-16,1 0-16 0,-1 2-17 16,9 4-13-16,0-2-11 0,0-3-22 0,6 0 1 15,-1-1-10-15,5 0 9 0,-4 0-36 0,-9 0-1 16,6 0-14-16,1 0-31 0,3 0-43 16,-2 0-32-16,15-11-36 0,-24 8-51 0,-1 3 13 15,-2-1-149-15,-1-1-64 0,0 2 31 0,-4 0-271 16,-1 0 26-16,-1 0 43 0,-1 3 65 15,-2-1 21-15,-5 10 17 0,-5 0 11 0,-3-3 55 16,1-1 7-16,-1 4-1 0,0-2 30 16</inkml:trace>
  <inkml:trace contextRef="#ctx0" brushRef="#br0" timeOffset="200379.16">5512 13786 1126 0,'-4'3'428'16,"3"1"-18"-16,0-1-3 0,2-1-26 15,3 3-21-15,-2-3-33 0,3 1-4 0,1 1-34 16,9 0-32-16,2 0-35 0,2-2-12 0,-1-2-37 16,1 0-6-16,-9 0-43 0,5 0-47 15,0 0-49-15,0 0-41 0,15-10-55 0,-14 6 8 16,0 0-163-16,-3 1-63 0,3-4 29 0,-1 2-270 16,3-4 26-16,-2 1 37 0,1 2 33 15,0 2 62-15,3 1 9 0,-1 1 2 0,1-5 56 16,5 3-7-16,0 1 35 0</inkml:trace>
  <inkml:trace contextRef="#ctx0" brushRef="#br0" timeOffset="201335.21">6843 13472 752 0,'0'0'290'0,"15"0"-11"16,-15-13-32-16,0 13-6 0,0 0-2 15,28-22 5-15,-25 18-44 0,0 1-7 0,-1-1-24 16,0 1-12-16,-2-1-17 0,1-1 36 0,-2 1-11 16,1-1-6-16,0 5-16 0,0 0-26 15,-10-13-5-15,6 10-3 0,-9-6-8 0,1 1-7 16,-2 3-7-16,-5 0-14 0,6 1 5 0,1 4-21 15,-6-3 4-15,10 3 0 0,-1 0-9 16,-6 0 7-16,-18 17 2 0,15-9 0 0,-1 1-2 16,0 4 9-16,3 3 13 0,-1 2-2 0,3 1 3 15,2 2 15-15,2 3-5 0,3 1 12 0,1 4-15 16,4 0-2-16,1 2-3 0,1-16 2 16,0 7-17-16,14 23-14 0,-8-23-1 0,6-2-6 15,-1-1 4-15,6-2-9 0,0-5-14 0,0-2-13 16,2-2-31-16,4-4-20 0,0-4-42 15,-12 0-56-15,8 0 14 0,3 0-94 16,0 0-53-16,1 0-59 0,21-15 29 0,-20 9-283 16,-1 1 59-16,-1-1 39 0,3 3 34 0,-6-1 30 15,2-1 37-15,1 3 24 0,2-1 29 16,1 2 22-16,-12 1 21 0,6 0-18 0</inkml:trace>
  <inkml:trace contextRef="#ctx0" brushRef="#br0" timeOffset="202000.01">7381 13699 376 0,'-4'-3'417'0,"0"-1"-49"16,-1 1-18-16,1 1-20 0,-1-2-42 16,1 0-11-16,0 0 10 0,-4-6-46 0,1 0 1 15,0-2-20-15,2 2-24 0,1 3-21 0,1 0-2 16,2 0-24-16,1 0-3 0,0 0-21 0,0 7-10 16,0 0-16-16,0-7-14 0,10-4 6 15,2 0-12-15,-3 5-7 0,3-1-19 0,3 2 3 16,-3 5-5-16,0 0-10 0,-6 0-2 0,16 17 0 15,-10 0 11-15,0 2-2 0,0 1-3 16,-3 2 1-16,-2 2-2 0,-3 0-9 0,-4 0-7 16,0-12 5-16,0 5-13 0,0 1 7 15,-15 22-15-15,8-22-2 0,-3 1 13 0,-4-3-2 16,6-1-12-16,-5-4-5 0,1 1 5 16,-1-3-5-16,0-2 4 0,0-1 5 0,-2 0-16 15,1-1-4-15,1-3-2 0,3 1-9 0,2 0 3 16,-1-2-9-16,1 0 8 0,2-1 2 0,1 1 3 15,1-1 5-15,-1 0-19 0,5 0 6 16,0 0 5-16,0 0-3 0,0 0 1 0,-9-7 3 16,11 3 4-16,0 1-12 0,1-1 9 15,1 2-13-15,3-1 22 0,-1 0-2 0,11 1 17 16,0-1 14-16,-11 3 7 0,7 0 1 0,16 13-8 16,-11-5 3-16,-1 3 2 0,0 1 11 0,1 0-6 15,-2 2-5-15,1-4-8 0,-4 2 7 16,-2 0-4-16,1-2-14 0,1-1-5 0,-4-3 9 15,-2-1-1-15,-3-1 6 0,2-1-1 16,0-1-9-16,-2 0-27 0,-4-2-10 0,0 0-29 16,0 0-21-16,24-12-26 0,-15 5 10 0,1-2-58 15,-5-1-36-15,6-2-28 0,-4 0-57 16,-2 2-27-16,2-5 31 0,1 2-259 0,-3 2 44 16,2-2 42-16,-3 3 35 0,0 2-3 0,5-4 39 15,-5 2 41-15,2 3-9 0,5-2 49 16,1-1-30-16</inkml:trace>
  <inkml:trace contextRef="#ctx0" brushRef="#br0" timeOffset="202588.07">8380 13507 483 0,'-3'1'379'0,"1"-1"-40"0,0 0 28 0,0 2-44 15,-1-1-41-15,1 0 22 0,1-1 2 0,0 0-26 16,-1 0-31-16,1 1 6 0,2 0-8 15,1 0 9-15,1 2-30 0,1-1 6 0,14 0-12 16,1 3-21-16,6-1-21 0,2-1-5 0,2 0-17 16,0 1-28-16,1 1 9 0,0-1-29 15,3 0-11-15,-1-2 1 0,1 4-24 0,-3-3-7 16,0 0-12-16,2 2-10 0,-2 0 2 0,-2-1 2 16,-6-1-16-16,-2-1-17 0,-2 1 5 15,-7 2-18-15,-2-3-27 0,0-2 1 0,-4 3-17 16,-1-2-14-16,0 0-13 0,-2 1-14 0,-1-2-8 15,0 0-19-15,-1 3 9 0,0-3-106 16,0 0-29-16,0 0-56 0,-7 0 27 16,5 0-298-16,1 0 38 0,-1-2 37 0,3-1 42 15,-1 1 35-15,3-1 28 0,0 2 24 0,3-2 26 16,8-2 29-16,4-3 37 0,1 4-2 0</inkml:trace>
  <inkml:trace contextRef="#ctx0" brushRef="#br0" timeOffset="203226.77">9469 13430 732 0,'2'2'368'0,"0"-1"-28"0,0 1-13 16,1 1-31-16,-2 3-38 0,2 0 37 0,5 6-24 15,-2 1-9-15,0 1-29 0,0 0-6 0,0-3-23 16,1 2-11-16,-3-1-23 0,-1-3-1 15,0-1-14-15,0 1-25 0,-2-3-12 0,1-1-11 16,0-1-14-16,-1 1-3 0,-1-1-3 0,2 0-12 16,-2-1 1-16,0-1-13 0,0 1-7 0,0 0 7 15,0-3-13-15,-2 0 11 0,0 0-20 16,0 0-1-16,-1-1 0 0,1-1-7 0,-1-2 7 16,0 2-12-16,0-3 8 0,-4-8-8 0,4 4-3 15,1-1-10-15,1 3 7 0,0-1-10 16,1 2 6-16,0-1-15 0,0 7 17 0,0 0-22 15,0-8 18-15,0 2-3 0,16-12-13 0,-5 8 7 16,-1-1-7-16,6 3-1 0,-2 0 14 16,4 0-11-16,0 2-4 0,0 3 18 15,1 0 5-15,2 2-16 0,-12 1 10 0,6 0-3 16,4 0 18-16,21 14 1 0,-19-4-12 16,-3 1 5-16,-1 1 26 0,0 2-11 0,-4 1-11 0,1 2 22 15,-5-2-18-15,-1 1 3 0,-2 0-8 16,-3 1 14-16,1-5-3 0,-3 1-27 0,-1-13-7 15,0 8-28-15,0 0-2 0,0-2-17 0,0-6-39 16,0 8-26-16,0-8-30 0,0 6 14 16,0-6-161-16,-9 7-52 0,11-8 30 0,-1-1-288 15,2 1 60-15,1-2 43 0,8-7 38 0,12 1 34 16,0 0 30-16,2 4 23 0,2-2 48 16,0-2 9-16,1 2-21 0,2-2 45 0</inkml:trace>
  <inkml:trace contextRef="#ctx0" brushRef="#br0" timeOffset="203718.08">10781 13399 884 0,'1'-1'293'15,"1"-1"-25"-15,0 1-16 0,0-1-17 0,0 0 22 16,1 0-31-16,-3-1-25 0,1 0-24 16,0-1-20-16,0 0 46 0,-1 1-16 0,0 0-10 15,0-2-11-15,-2 1-22 0,1-1 2 0,-3 1-16 16,4 4 1-16,-12-16-19 0,3 5-4 15,-3 3-6-15,-1 0 5 0,0 0-5 0,-1 3-23 16,2 3 3-16,-2 1-8 0,14 1 1 16,-11 0-6-16,-4 0-7 0,-19 19 25 0,15-8 10 15,1 6-11-15,0 2 8 0,4-1 2 0,-2 2 5 16,4 0-18-16,1-3 8 0,0 4 14 16,3-1-30-16,4 2-7 0,3-4-3 0,1-10-3 15,0 7-10-15,12 17 1 0,-3-17-1 16,1 1-14-16,4-2 1 0,2-5-30 0,1-2-15 15,3-1-44-15,2-3-15 0,-1 1-41 0,2-1-62 16,3-2 16-16,-1-1-127 0,-12 0-43 16,5 0 28-16,3 0-245 0,0 0-2 0,4 0 48 15,-2 0 11-15,-1 0 56 0,0 0 13 0,0-6 48 16,-1 6 15-16,-5 0 24 0,3 0-7 16,-2 0 31-16</inkml:trace>
  <inkml:trace contextRef="#ctx0" brushRef="#br0" timeOffset="203977.31">11101 13584 1176 0,'1'-4'419'0,"0"3"-27"16,0-1-51-16,0 0-26 0,-1 3-32 16,-1-1 4-16,0 4-4 0,0 1-17 0,0 0-16 15,-3 14 4-15,-2 1-6 0,2 2-39 0,0 2-12 16,-2 1-24-16,0 2-12 0,-5-3-23 15,8 1-8-15,-1 2-48 0,-1-8-31 0,-4 1-23 16,5-1-25-16,1-7-32 0,1-2-55 0,1-1 8 16,-1-4-117-16,2-2-73 0,0 1 26 0,0-4-303 15,0 0 11-15,0 0 58 0,4-2 46 16,0 0 23-16,-1-2 22 0,-1 0 32 0,6-6 6 16,-4 1 35-16,3 2 18 0,-6 2 46 15</inkml:trace>
  <inkml:trace contextRef="#ctx0" brushRef="#br0" timeOffset="205837.3">9465 13276 888 0,'0'0'303'16,"0"-13"-28"-16,0 13 0 0,0 0-6 0,0 0-28 15,0 0-22-15,0-14-24 0,23-2 13 0,-21 13-4 16,-2-2-15-16,0 2-29 0,-2 0-23 16,-1-1-5-16,-8-3-14 0,0-2-38 0,-2 3 12 15,-4-1-14-15,-2 2-3 0,-1 3-33 0,0 1 5 16,-4 1 25-16,12 0-23 0,-6 0-27 15,-3 0 26-15,-20 16-24 0,20-7 25 0,3-3-23 16,1 3 19-16,2 0-24 0,2 1 3 0,1 1 13 16,4 0-8-16,1 1-7 0,2 0-14 15,4-1 31-15,0-1-10 0,-1 0-4 0,2-10-12 16,0 12 10-16,0 3 8 0,16 15-15 0,-9-14 6 16,0 1 7-16,0 0 3 0,2-1-16 0,-4 0 7 15,1 1-5-15,-5 2-6 0,3 0 6 16,-3 2-2-16,0 1-6 0,-1-10 11 0,0 5-7 15,0 3-1-15,0 4-2 0,0 0 3 0,0 0-6 16,0 1 6-16,-11 23-2 0,10-26-9 16,0 0 4-16,0-2 6 0,0 0-8 0,1-2 3 15,-2 0-6-15,2-3-3 0,0-2 2 0,0-2 7 16,-1-1-9-16,1-10 12 0,0 13-15 16,0 1 8-16,0-2-1 0,11 16 4 0,-7-14-2 15,4 0-12-15,4 0 1 0,1 0-1 0,2-1 11 16,1-4 12-16,1 1-21 0,2-2-7 15,1-1-12-15,1 0-24 0,1-2 7 0,4 1-75 16,1-3-5-16,2 2-49 0,2-2-30 0,2-1-35 16,-16-2 21-16,9 0-288 0,4 0 23 15,3 0 48-15,1 0 33 0,1 0 26 16,39-11 25-16,-31 8 3 0,2-1 38 0,5 0 28 16</inkml:trace>
  <inkml:trace contextRef="#ctx0" brushRef="#br0" timeOffset="206710.63">10954 12922 746 0,'-5'0'287'0,"2"0"-2"0,1 0-39 15,-4 0-10-15,4 0 6 0,-1 3-25 0,3-3-15 16,0 0-14-16,2 0-20 0,-1 2 49 15,4 0-34-15,2-1-2 0,13-1-22 0,4 2-2 16,2 0-21-16,4-2-5 0,3 0-6 0,-16 0-26 16,9 0-3-16,3 0-18 0,2 0 11 15,3 0-18-15,33-11-20 0,-34 10 12 0,-1-1-5 16,2-2-16-16,-2 0 8 0,-4 1-8 0,-2 1-11 16,-4 0-3-16,-4-1 5 0,-4 2-6 0,-4 0-9 15,-1 0 8-15,-1 0-17 0,-8 1-8 16,0 0 0-16,0 0 20 0,7 0-20 0,-7 0-3 15,0 0 13-15,8 13-3 0,-9-8-3 0,-1 1-18 16,0 1 20-16,-2 10 4 0,1-3-13 16,-4 2 3-16,3 3 3 0,1 0 12 0,1 0-16 15,0 3 0-15,2-10 6 0,0 5-12 16,0 6 15-16,0 3 6 0,13 29-9 0,-8-28-3 16,1 3 2-16,0-2-12 0,2 3 10 0,1 1 1 15,1 2-3-15,3 0 13 0,0 2-6 0,0 0-18 16,1 0 8-16,-1 1-2 0,-1-1 6 0,2 0 7 15,-3 0 7-15,-1-1-14 0,-1 0 6 16,-3-3 6-16,-1 0-8 0,-2-1 11 0,-2 1-17 16,-1-15 16-16,0 4-2 0,-12 28 9 0,3-23 3 15,-4-6 12-15,0 3-4 0,-3-3 8 16,0-4 6-16,-4 0-1 0,-2 1 15 0,0-3-6 16,-4-3 7-16,-1-2-6 0,-1 0 12 0,0-2-23 15,-2 0 6-15,-3-1-10 0,-3-1 4 16,-2 0-6-16,-1-2-23 0,20-3-20 0,-9 0-15 15,-4 0-38-15,-1 0-28 0,1 0-35 16,2 0 12-16,-24-13-189 0,33 5 27 0,5 0-343 16,1-1 80-16,5 0 11 0,3 1 71 15,4-2 47-15,0 4 13 0,1-1 9 0,1 2 70 16,1 0 4-16,0 5 20 0,0 0-4 0</inkml:trace>
  <inkml:trace contextRef="#ctx0" brushRef="#br0" timeOffset="213441.21">7705 7097 489 0,'0'0'154'0,"13"0"-9"0,-13 0-18 16,0 0-2-16,0 0-8 0,0 0-21 0,0 0-10 16,0 0 6-16,0 0 10 0,0 0-17 15,0 0-15-15,0 0 8 0,0 0-6 0,0 0 8 16,0 0-7-16,0 0 4 0,0 0-2 0,0 0-6 15,0 0 10-15,0 0-14 0,0 0 4 16,0 0-10-16,0 0 8 0,0 0-20 0,0 0-9 16,0 0 1-16,0 0 8 0,0 0-10 0,0 0-18 15,0 0 3-15,0 0-9 0,0 0 20 16,0 0-8-16,0 0-14 0,0 0 3 0,0 0-6 16,0 0 4-16,0 0 4 0,0 0-10 15,0 0-11-15,0 0 3 0,0 0-14 0,0 0 3 16,0 0 5-16,0 0-15 0,0 0 6 0,0 0-20 15,0 0 7-15,0 0-12 0,0 0-8 0,0 0 8 16,0 0-24-16,0 0-19 0,0 0 8 16,0 0-113-16,0 0-133 0,0 0-36 0,0 0 20 15,0 0 32-15,0 0 29 0</inkml:trace>
  <inkml:trace contextRef="#ctx0" brushRef="#br0" timeOffset="-212740.37">4400 14642 679 0,'0'0'233'0,"0"-13"-23"0,0 13-6 15,0 0 0-15,7-25-9 0,-7 20-27 0,-1 1 9 16,-1 0-18-16,1 0-16 0,-1 0 8 16,1 0-29-16,-1 0 19 0,0-1-24 15,-1 2 8-15,0-2-4 0,0 2-21 0,0 1 26 16,1-2-18-16,0 2-10 0,1-1 19 0,-1 0 6 16,-1 1-33-16,2 0 11 0,-1 1-30 15,1 1 24-15,0 1-16 0,0 1 10 0,0 4 9 16,0 11 5-16,3 1 3 0,-2-5-5 0,0 6 0 15,11 29-8-15,-7-21 11 0,3 2-9 16,-1 5-15-16,1-2 5 0,-2-2-7 0,1 2-7 16,1 2-21-16,0-4 4 0,-2-2-2 0,1 0-6 15,-2 0-5-15,-1-4-12 0,2-2 6 16,-2-5-10-16,-1-3 11 0,0-4-14 0,-1-2 3 16,0-2-6-16,-1-3 14 0,0-3-20 15,-1 0 9-15,0 0-24 0,0-5 3 0,-1-1-16 16,1-1-18-16,-1-13 7 0,2 9-5 0,-3-25-3 15,0 12 4-15,3-2-5 0,0-2-5 16,0 14 1-16,0-8 1 0,0-4 12 0,0-1-4 16,0 0 4-16,13-24 2 0,-10 28 7 15,0 1-14-15,0 4 18 0,1 1 5 0,0 2 0 16,-4 4-11-16,4 4 6 0,-2 0-4 0,0 2 14 16,-1 4-11-16,2 2 7 0,2 1 0 0,-1 1 13 15,8 13 6-15,-1 1 26 0,0 3 6 16,1 2 2-16,1 1 10 0,-3-3-5 0,3 4 7 15,0-1-7-15,-1 2 13 0,0-4-15 0,-1-4-5 16,0 0 2-16,-1-2-2 0,-1-2-6 16,-1-4 7-16,-3-2-1 0,-2-1-7 0,2-1-5 15,-2-1 4-15,1-4-11 0,0 0 14 16,-4 0-12-16,0 0 4 0,22-14-8 0,-10 0-2 16,-1-2-13-16,0-4-12 0,2-1 2 15,-1-2 3-15,-2 0-17 0,1 0-1 0,-2 0-1 16,5 0 10-16,-7 1-3 0,1 5 10 0,-5 0-5 15,4 3 1-15,-1 4 6 0,-2 2 2 16,-1 1-23-16,0 2 14 0,-2 1 2 16,1 1-1-16,-2 1-13 0,2 1 6 0,0 0-5 15,-2 1 8-15,0 0 22 0,0 0 14 0,8 12 18 16,-2 7 1-16,-1 0 23 0,1 2-6 0,-1 2 14 16,1 5-12-16,2 1 6 0,-3-2 1 15,-1 2-9-15,1 0-1 0,0 1-1 0,1 0-13 16,-2 1-3-16,-1-1-18 0,0-5 8 15,-1-6-12-15,-1 2 21 0,0-8-23 0,-1-13 9 16,0 10-15-16,0-3-2 0,0 0-34 0,0-7-29 16,0 7-20-16,9 2-43 0,-7-9-42 15,-1-1-45-15,3-1 19 0,-1-4-152 0,0 2-57 16,5-7 34-16,1 0-269 0,0-1 54 0,3 0 57 16,1 2 48-16,4 1 25 0,-4-3 33 15,6 2 19-15,1 0 38 0,0 2 21 0,5-1 37 16,2 0-12-16,-2 1-2 0</inkml:trace>
  <inkml:trace contextRef="#ctx0" brushRef="#br0" timeOffset="-212427.54">5478 14904 756 0,'0'0'430'0,"0"0"7"0,0 1-30 0,0 1-21 16,0-4-10-16,0 4-32 0,2-2-28 0,-1 0-20 15,2 1-10-15,0-1-33 0,2 1 4 16,1 0-22-16,1 0-20 0,1-1-25 16,12 5-19-16,0-5-14 0,0 2-31 0,0-1-8 15,1 3-23-15,2-2-15 0,-2-1-32 0,0 2-36 16,-4-3-49-16,-17 0-52 0,11 0-43 15,-1 0 14-15,0 0-158 0,-3 0 24 0,-7 0-293 16,7 0-15-16,-7 0 50 0,0 0 41 16,10-1 13-16,-12 2 74 0,-1 0 17 0,0 1 5 15,-2-1 56-15,1 3-36 0,-10 9 33 0</inkml:trace>
  <inkml:trace contextRef="#ctx0" brushRef="#br0" timeOffset="-212206.45">5552 15151 560 0,'-2'4'540'0,"1"2"-51"0,2-2-20 0,-1 0-10 16,2-1-33-16,0 2-29 0,2-1-30 0,6 6-7 15,3-3-59-15,2-1-19 0,3-3-28 0,-5-1-29 16,0-2-24-16,9 0-21 0,-2 0-70 16,-12 0-67-16,4 0-52 0,-1 0-77 15,1 0 7-15,-4 0-198 0,0 0 25 0,-1 0-303 16,0 0 15-16,-7-7 45 0,18 0 47 0,-12 7 35 15,0-2-1-15,1 1 52 0,8-3 40 16,4-2 10-16,2-1 32 0,4 1 0 0</inkml:trace>
  <inkml:trace contextRef="#ctx0" brushRef="#br0" timeOffset="-210425.59">6708 14832 658 0,'0'0'367'0,"0"0"-38"0,0-15-43 16,0 15-37-16,-23-20-19 0,23 20-20 0,0 0 8 16,0 3-26-16,1 3 63 0,0 0-11 15,2 15-5-15,-3-11-9 0,8 25-12 0,-4-12-17 16,-2 2-16-16,-2-1-16 0,0-11-6 16,0 6-25-16,0 0-16 0,0 2 6 0,-14 20-12 0,11-21-22 15,-1-3-13-15,-1 2 2 0,1-3-2 16,2-7-10-16,0-2-3 0,1-5-22 0,-3 2 13 15,-1-3-10-15,3 0-9 0,1 1-12 16,-2-5 5-16,1 3-20 0,2 0 6 0,0 0-5 16,-5-9-16-16,5 5 9 0,0 0-2 0,2 3-10 15,-1-2-2-15,2 1 13 0,2 1-5 16,3 1-4-16,9 4 2 0,-6-4 10 0,3 0-4 16,23 12-2-16,-13-8 7 0,-1 0 2 15,2 1-4-15,-2 0-7 0,1-1-20 0,-3-1-10 16,-1-3-32-16,-3 4-22 0,-2-3 8 15,-7-1-114-15,-8 0-54 0,7 0-77 0,3-11 29 16,-7 6-266-16,0-1 46 0,-3 1 39 16,0-3 22-16,0 0 25 0,0-5 26 0,0-3 52 15,-16-16 21-15,11 15 24 0,-1 1-6 0</inkml:trace>
  <inkml:trace contextRef="#ctx0" brushRef="#br0" timeOffset="-210242.09">6895 14999 770 0,'-1'4'516'16,"1"1"-9"-16,0 3-1 0,2 12-44 15,-2-10-34-15,0 5-25 0,12 24-47 0,-9-15-13 16,-1-2-39-16,3 1-32 0,1 0-9 0,-6 1-42 16,5-2-24-16,-3-2-88 0,1 1-34 0,-2-9-68 15,-1 0-69-15,2-3 7 0,-2-9-162 0,0 0-87 16,0 6 28-16,0-6-293 0,-9 7 26 16,8-7 72-16,0-5 20 0,-2 1 42 15,2-1 21-15,0-16 31 0,1 7 32 0,0-7 21 16,0-4 19-16,22-35 29 0</inkml:trace>
  <inkml:trace contextRef="#ctx0" brushRef="#br0" timeOffset="-208438.69">7654 7059 401 0,'0'0'246'16,"0"0"-44"-16,0 0-30 0,0 0-16 0,0 0-2 15,0 0-17-15,0 0-23 0,0 0 5 0,0 0-26 16,0 0-13-16,0 0-14 0,0 0 8 0,0 0-33 15,0 0-27-15,0 0 1 0,0 0-43 16,0 0-8-16,0 0 3 0,0 0-144 0,0 0-92 16,0 0-51-16,0 0 23 0,0 0 0 15</inkml:trace>
  <inkml:trace contextRef="#ctx0" brushRef="#br0" timeOffset="-207642.57">7828 6875 677 0,'0'0'290'16,"0"0"-39"-16,0 0-23 0,0 0-10 0,0 0-29 15,0 0-16-15,0 0-13 0,0 0-8 0,0 0-13 16,0 0-9-16,0 0 14 0,0 0-13 16,0 0-37-16,0 0 9 0,0 0-25 0,-14 0 0 15,14 0-13-15,-21 10-9 0,17-10-11 0,-2 3 7 16,-9 1-5-16,6 1-7 0,-5 4 22 16,3 1-5-16,-2 3 8 0,4 1-14 0,2 1-5 15,-1 2 42-15,3 4-8 0,2-2-10 0,1-1 7 16,1 0-25-16,1-4-2 0,0-8 5 0,0 7-5 15,16 9-3-15,-9-17-21 0,4 4 16 16,4-3 3-16,-1-3-20 0,-2-3-9 0,6 3-2 16,-8-3-95-16,2 0-26 0,2 0-44 15,15-15-57-15,-14 10 20 0,-7 0-284 0,5-2 10 16,-5 3 47-16,0-1 46 0,-3 0 2 0,-1 3 37 16,1-1 20-16,-3-1 8 0,1 2 2 15</inkml:trace>
  <inkml:trace contextRef="#ctx0" brushRef="#br0" timeOffset="-207381.88">8004 6950 915 0,'2'-3'404'0,"-1"-1"-56"0,2 1-18 0,-2 1-35 15,0 0-27-15,-1 0-37 0,1 2-1 0,0 2-2 16,1 0-21-16,-2 3-3 0,2 2-8 0,-2 0-26 15,3 11-19-15,-3 0-12 0,1-3-20 16,2 5-6-16,-2-8-25 0,-1-2 2 16,0 2-38-16,0 0-40 0,0-2-14 0,0-1 0 15,0 0-149-15,0-3-41 0,0-6-59 0,0 7 23 16,0-7-270-16,0 7 58 0,0-7-6 16,7 7 64-16,-6-9 27 0,4 0 25 0,-2 0 27 15,8-6 10-15,5 0-38 0</inkml:trace>
  <inkml:trace contextRef="#ctx0" brushRef="#br0" timeOffset="-206699.56">10376 6747 726 0,'1'-1'334'0,"1"0"-22"16,-2 1-8-16,1-2-36 0,-1 1-14 16,0 1-29-16,0-2 19 0,1 2-13 15,-1-1 0-15,-1-1-19 0,1 1-5 0,0-1-11 16,-1 1-17-16,-1 0-19 0,-1 1-15 0,0 0-16 15,0 0-4-15,-3 1-12 0,0 1-3 0,-5 5-1 16,-2 3-7-16,1 1-14 0,1 3 12 0,1-1 10 16,1 4-16-16,2 0 0 0,0 0-1 15,4 0 3-15,2 2-16 0,0-3 1 0,1-9-27 16,0 2 9-16,0 1-13 0,14 10-28 0,-4-11-4 16,3-1-36-16,1-2-30 0,4-3-45 15,1-3 10-15,2 0-125 0,-11 0-54 0,7 0-67 16,22-13 29-16,-14 6-251 0,-1 0 41 0,0 1 46 15,-5-2 38-15,2 2 12 0,-4-1 60 0,0 0 7 16,-2 2 31-16,-4-1 36 0,0-1 5 16,-2 2 22-16</inkml:trace>
  <inkml:trace contextRef="#ctx0" brushRef="#br0" timeOffset="-206271.42">10582 6807 514 0,'-6'-3'389'0,"2"2"-45"16,0-2-7-16,1 3-30 0,-1-1-45 0,2 0-32 16,-1-1 28-16,1 1-1 0,0-1-13 15,0 0-16-15,-1 0-28 0,3-1-32 0,0 1-1 16,3-1-12-16,-1 0-13 0,1 2-15 16,1-2-9-16,0 0-15 0,1 2-10 0,2 1-3 15,1 0-3-15,-2 0-6 0,1 1-8 16,-7-1-6-16,21 12-3 0,-7-4-9 0,-6 3 3 15,0 1-20-15,-5-2 13 0,-2 2-9 16,0-2-6-16,-1-10-12 0,0 13 7 0,-11 13-9 0,5-11 5 16,-1 1 3-16,-2-5-13 0,2 2 11 15,0-5-6-15,2-3-11 0,1-1 13 0,-1-1-1 16,2 2-5-16,1-3 1 0,-1 1 9 16,2-1 6-16,-1 0 9 0,-1-1 3 0,3-1-4 15,0 2-17-15,0-2-5 0,0 0 15 16,0 0-21-16,14-1 11 0,-9 1-14 0,3-1 4 15,9 0-12-15,-9 1-15 0,4 0-4 0,-1 0-31 16,20-9-13-16,-15 7-48 0,2-1 11 16,-8 1-105-16,3 1-54 0,-5 0-49 0,-1-2 27 15,0 2-281-15,-1-1 32 0,-2 2 56 0,-2-1 50 16,1 1 8-16,-1-1 52 0,-2 1 9 0,0 0-5 16,0 0 88-16,0 2-19 0</inkml:trace>
  <inkml:trace contextRef="#ctx0" brushRef="#br0" timeOffset="-204802.93">7090 15366 774 0,'0'0'335'16,"0"0"-13"-16,0 0-10 0,0 0-44 0,0 0-29 16,25 4-2-16,-21 12-28 0,-1 2 21 0,0-3-44 15,-3-1-14-15,0-2-25 0,0-12-4 0,0 16-41 16,0 0 11-16,0 2-36 0,-12 16-6 15,7-19-79-15,-2-2-71 0,-1-3-54 0,-4-1-79 16,3-3 19-16,0-4-265 0,2-1 29 16,7-1 38-16,0 0 27 0,-6 0 55 15,6 0-9-15,-10-15 15 0,10 8 2 0</inkml:trace>
  <inkml:trace contextRef="#ctx0" brushRef="#br0" timeOffset="-204389.82">7334 15126 296 0,'7'-7'508'0,"-2"1"-129"0,-1 2-51 15,-2 4-45-15,-2 0-23 0,0 3-31 0,0 0 4 16,-2 1-26-16,0 3-10 0,-1 11 4 16,-3-1-35-16,3-2-24 0,-1 2-8 0,0-1-16 15,2 1-27-15,0-5-2 0,1-3-6 0,0 1-5 16,-1-2-13-16,1-4 4 0,0 1 7 15,1-2-9-15,0-3-18 0,0 0-3 0,0 0-9 16,0 0-20-16,8 10 5 0,-4-13-4 16,0 2 7-16,1 0 6 0,9-6-26 0,-2-1 17 15,1 3-5-15,-1 2 0 0,-2-1 3 0,-1 1 1 16,1 2-7-16,-2 1 10 0,1 0 5 16,-1 0 10-16,16 11 14 0,-10-3 12 0,0 1 0 15,-2-1-4-15,0 5 7 0,-5 1 1 16,1-3-5-16,-6 1-3 0,0 0-4 0,-1-2-15 15,-1 0 10-15,0-3-12 0,0 1 0 0,-13 15-11 16,6-15-6-16,-4 1-35 0,3-7-39 16,1 1 2-16,-1 0-139 0,8-3-64 0,-8 0-72 15,-1 0 29-15,-7-16-236 0,2 7 28 0,5 0 28 16,0-3 46-16,3 4 36 0,2-9 9 16,-1 4 44-16,2-4 11 0,3 6 28 15,0-1 32-15</inkml:trace>
  <inkml:trace contextRef="#ctx0" brushRef="#br0" timeOffset="-204166.74">7441 15126 403 0,'0'0'479'0,"-2"-1"2"0,2 0-35 0,-1 1-32 16,2-3-55-16,1-1-54 0,1 2-19 0,13-6-24 15,1-2-32-15,4 1-22 0,3-1-25 16,2 1-26-16,1 1-18 0,-1-1-13 0,3 6-15 15,-1-3-39-15,-1 1-28 0,-1 1-4 0,-13 4-139 16,6 0-60-16,-2 0-73 0,-4 0 21 16,-3 0-276-16,-1 0-2 0,-9 0 55 0,7 0 46 15,-7 0 17-15,0 0 19 0,8 8-1 0,-10-4 41 16,-1-3 19-16</inkml:trace>
  <inkml:trace contextRef="#ctx0" brushRef="#br0" timeOffset="-203648.86">6575 14883 668 0,'-1'-4'354'0,"0"0"-34"15,-2-1-26-15,0 2-27 0,1-1-8 16,-4 2-31-16,1-1 14 0,-1 3-7 0,-2 0-24 16,-7 7-4-16,-2 0-18 0,0 5 3 0,0 3-17 15,1 2 1-15,2 3-6 0,1 3-3 16,-1 5-9-16,3 1-6 0,1 3-6 16,0 3-11-16,4 1-16 0,1 3-6 0,3-2 1 15,2 2-24-15,0-18-1 0,0 8-14 0,21 41-1 16,-4-31-15-16,3 0-5 0,4-3-11 0,3-2 10 15,7-3-39-15,0-2-24 0,0-1-31 16,2-3-47-16,1-3 10 0,4 0-119 16,-1-5-72-16,0-2-36 0,2-2 26 0,5-5-286 15,2-3 66-15,0-3 18 0,-25-2 49 16,12 0 31-16,51-12 26 0,-39 5 16 0,3-4 53 16,-2-1 7-16,2-3 34 0</inkml:trace>
  <inkml:trace contextRef="#ctx0" brushRef="#br0" timeOffset="-203239.72">7830 14775 909 0,'14'-2'406'0,"0"1"23"0,9 4-47 16,-13-3-27-16,26 16-22 0,-13-5-18 0,4 4-30 15,-1 3-19-15,3 4-27 0,4 2-4 0,0 4-34 16,-4 2 9-16,-1 0-39 0,-4 0-8 15,-2 4-20-15,-4 2-13 0,-3-5-18 0,-2 5-14 16,-6 0 5-16,-5-1-34 0,-2-1-19 16,0-16-31-16,-15 34-35 0,4-18-29 0,-5 0-32 15,-2-1 5-15,-2-4-139 0,-1-3-63 0,-1-1 24 16,-1-2-311-16,2-5 45 0,1-3 39 16,-1-4 45-16,6-2 26 0,-1-3 37 0,7-5 40 15,9-1 6-15,0 0 26 0,-1-8 16 0,12 0-3 16</inkml:trace>
  <inkml:trace contextRef="#ctx0" brushRef="#br0" timeOffset="-202903.83">8623 15163 473 0,'-2'0'467'15,"0"-1"-102"-15,1 0-50 0,2-2 56 16,1 3-11-16,3-1-15 0,14-1-21 16,2 0-6-16,-8 2-28 0,9 0-18 0,3 0-29 15,4 0-21-15,2 0-37 0,2 0-3 16,-1 0-33-16,-2 0-12 0,-1 0-27 0,-3 0-12 15,-1 0-33-15,-2 0-22 0,20 8-30 0,-24-6-51 16,-6 0-35-16,-2-1 9 0,-2-1-113 0,-9 0-66 16,0 0-57-16,9 0 29 0,-2 0-263 15,-7 0 76-15,7 0 15 0,-7 0 46 0,0 0 9 16,14-9 20-16,-11 5 26 0,3 1 19 0,5-4 24 16,8 0-34-16</inkml:trace>
  <inkml:trace contextRef="#ctx0" brushRef="#br0" timeOffset="-201758.74">9963 14702 234 0,'2'-1'340'0,"0"1"-43"16,0 0 2-16,-2 0-23 0,0 0-37 0,0 0 3 16,0 0-8-16,0 0-1 0,0 0-31 15,0 0-23-15,0 0-19 0,0 0 39 0,0 0-26 16,0 0-21-16,0 0 5 0,0 0-22 16,0 0-9-16,0 0-10 0,-13-7 0 0,7 6-19 15,1 1 3-15,-2-2-13 0,2 2-4 0,5 0-3 16,0 0 1-16,-9 0-12 0,-6-7-6 15,10 5-9-15,0-1 0 0,1-1 1 0,-1 1-15 16,1-1 3-16,2 0 3 0,-2-1-13 16,2 0-12-16,0 1-2 0,1-1 10 0,1 5-7 15,0 0 1-15,0-12-7 0,21-10 5 0,-9 11-8 16,2 1-2-16,0 2 6 0,4 1-5 16,-2 0 6-16,-1 7-7 0,-7 0-6 0,6 0 1 15,17 16-5-15,-15-4 8 0,1 3 10 16,-4 4 5-16,2 2 14 0,-5 4 12 0,0 0-2 15,-2 2 4-15,-1 2-14 0,-3-3 10 0,-1 3-12 16,-2-4-4-16,-1-13-4 0,0 6 9 16,-13 23-12-16,3-21 9 0,2-1-7 0,-3 0-13 15,-2-3 4-15,-1-3-3 0,-2 0 15 0,1-4-18 16,-1-1 14-16,2-1-10 0,-2-2 3 16,3-2-25-16,1-1 0 0,12-2-17 0,-10 0 6 15,-2 0-9-15,-14-14-3 0,13 6-9 16,2 0-1-16,3-3-3 0,3 3 3 0,2 1 6 15,0 0 2-15,2 2 10 0,0-1-1 16,1 6 8-16,0 0-13 0,0-6 8 0,0 6-4 16,0-7 14-16,16-3 4 0,-11 8 12 0,1 0 9 15,12-1 5-15,-10 3 7 0,7 0 8 0,2 0 10 16,21 16-8-16,-15-8 11 0,-1-1-9 0,1 7 0 16,-1-4 5-16,-4 0 7 0,4 2-19 15,-4-2-5-15,2-1-5 0,-4 2-2 0,-1-2-3 16,-2-2 3-16,-1 0-9 0,-4-1 16 15,-2-3-25-15,-1 0-2 0,0 0 2 0,-1-3-6 16,-2 0-39-16,-2 0-33 0,0 0-58 16,0 0 13-16,11-14-73 0,-10 8-50 0,5-7-47 15,-3-4-44-15,0 1 31 0,0 3-240 0,0 2 36 16,0 2 45-16,-3 0 28 0,3 1 24 16,3-5 19-16,4 1 42 0,0-1 40 0,2 2 8 15,7 1-7-15</inkml:trace>
  <inkml:trace contextRef="#ctx0" brushRef="#br0" timeOffset="-201303.53">10743 14732 314 0,'2'-2'418'0,"-2"-1"-46"15,1 1-44-15,1 2 0 0,-1-2-40 16,1 1-34-16,-1 2 36 0,3 1 0 0,0 2-12 16,8 4-7-16,0 4-5 0,2 1-2 0,1 3-17 15,3 0-11-15,-1 2-27 0,2 0-16 0,0 0-15 16,-2 1-12-16,0-2-25 0,-1-1-16 16,-1 0-14-16,-1-2-21 0,-1-3-21 0,-2-1-4 15,-4-2-44-15,-1-2-18 0,-1-2-16 0,-1 1-28 16,-1-4-31-16,1 0 7 0,-4-1-141 15,0 0-59-15,0 0-34 0,0 0 25 0,5-10-285 16,-5 6 45-16,-1-1 34 0,0-2 29 16,1 2 69-16,-2-10 0 0,2 8 18 0,0-5 44 15,0-2 10-15,0 0 43 0</inkml:trace>
  <inkml:trace contextRef="#ctx0" brushRef="#br0" timeOffset="-201069.91">11032 14726 793 0,'0'-6'423'0,"1"0"-65"0,-2 1 26 0,1 1-29 15,-1 1-22-15,0 0-27 0,-2 0-27 0,-1 3-14 16,0 2-23-16,-2 1-8 0,-9 4-24 16,1 2-10-16,-1 4-26 0,5 3 6 15,-7 1-20-15,2 3-25 0,-1-1-17 0,3 0-1 16,0 1-26-16,-2 0 1 0,1-1-9 0,3 0 0 16,0 1-20-16,0-3-19 0,1-5-36 0,1 1-30 15,2-6-51-15,0 0-29 0,4-2 9 16,0-2-119-16,1-2-63 0,1 1 24 0,1-2-280 15,1-3-4-15,1-1 47 0,0 1 54 16,9-7 21-16,-3-1 20 0,3-1 26 0,3 3 25 16,2-2 19-16,8-2 12 0</inkml:trace>
  <inkml:trace contextRef="#ctx0" brushRef="#br0" timeOffset="-200278.8">11811 14554 720 0,'-3'-1'416'0,"0"-1"-69"0,0-1 9 0,-2 1-33 16,2-1-30-16,-1 1-20 0,0-2 5 0,1 0-41 15,0 0-15-15,0 0 2 0,1 0-18 16,0 0-18-16,1 1-14 0,0-2-17 0,2 1-21 16,-1 4-4-16,0 0-24 0,13-8-1 0,-6 8-13 15,0 0-8-15,10 3-10 0,1 4-10 0,-2 2 5 16,-1 1-5-16,-2 2-12 0,1 1-7 15,-4 3-3-15,-1 0 11 0,-1 2-17 0,-4-1 15 16,-2 2-22-16,-2-1 9 0,0-9-11 16,0 3-6-16,0 3 9 0,-13 14-2 0,6-15-15 15,0-2 7-15,1-4-9 0,-1 0 8 0,0-4 0 16,2 1-2-16,-1-1-1 0,1-2-1 16,0-1-15-16,0-1 17 0,1 1 0 0,4-1-19 15,0 0-2-15,0 0 5 0,-8-5-6 16,8 3-9-16,1 0 9 0,-1 0 7 0,3 0-12 15,1 0 0-15,1-1 1 0,2 1 8 0,9-3-4 16,1 1-5-16,0 0 1 0,-2 3 10 16,-7 1-9-16,6 0 9 0,17 13-11 0,-16-5 11 15,0 1-9-15,-3 2 1 0,-2-2 9 16,-1 4 11-16,-2 0-7 0,-5-2 8 0,0 0-7 16,-2-11 6-16,0 11-13 0,-15 16 9 15,6-11 4-15,-3-2 0 0,-4-3-7 0,1-1 3 16,-5-2-7-16,-2-1 2 0,5 1-31 15,-7-4-14-15,2-1-24 0,1-3-38 0,12 0-27 16,-2 0 13-16,0 0-134 0,-17-15-32 0,20 10 24 16,2-4-250-16,2 2-22 0,4 1 41 0,3-1 34 15,4-5 35-15,3 2 29 0,3 1 41 16,1-1 19-16,3 3 37 0,2-3 3 0,-2 3 3 16</inkml:trace>
  <inkml:trace contextRef="#ctx0" brushRef="#br0" timeOffset="-200078.77">12255 14795 363 0,'5'5'472'15,"-2"-1"-14"-15,0 1-21 0,6 10-48 0,-1-3-33 16,-3 2-49-16,2 0-15 0,-3 3-37 0,0-5-35 16,-3-1-34-16,0-2-9 0,-1 0-44 0,0-9-35 15,0 7-47-15,0 0-5 0,0-7-137 0,0 8-47 16,0-8-69-16,-11 14 19 0,10-11-303 15,0-2 37-15,1-1 41 0,0 0 41 0,0-3 21 16,2 1 1-16,2-1 66 0,6-8-33 16</inkml:trace>
  <inkml:trace contextRef="#ctx0" brushRef="#br0" timeOffset="-199581.44">12397 14659 1057 0,'-7'-11'384'16,"3"1"6"-16,1 1-30 0,0-1-40 16,4 2-17-16,-1 8-14 0,0-11-29 0,18-12-16 15,-6 13-18-15,0-3-20 0,1 7-26 16,3 1-12-16,-1 5-17 0,-3 0-23 0,-3 0-8 16,6 0 3-16,16 18-22 0,-12-4 1 0,-6 0-16 15,2 4 5-15,-1 0-16 0,-4 1-9 0,-3 1 4 16,-2 2-5-16,-4 0-19 0,0-3-10 15,-1 0 12-15,0-11-17 0,0 6-2 16,-15 13 0-16,6-13-4 0,1-3 9 0,-2-2-3 16,-2-1 0-16,3-4-17 0,-1-1 7 0,2-2 2 15,2-1-4-15,6 0-23 0,0 0 1 0,0 0-4 16,-7 0-11-16,-2-12-6 0,8 9-1 16,2-1-6-16,0 2 5 0,1-3 3 0,3 1 4 15,-2 1 4-15,3-1-9 0,6-3 10 0,1 4-3 16,-2 0 6-16,1 3-7 0,-12 0 6 15,15 0 7-15,18 16 4 0,-16-7 1 0,-1 3 3 16,0-1 1-16,-3 1-2 0,1 3 4 0,-3-2-5 16,-3 2 5-16,-3-2 0 0,-4-1-2 15,-1-2 2-15,0-10-3 0,0 7-5 0,-15 14-4 16,0-10-16-16,-2-1-16 0,-6-1-6 16,-1-4-24-16,-5 2-27 0,0 1 10 0,0-4-132 15,-3-1-44-15,-1 1 25 0,-3-1-240 0,0-2-41 16,-2 3 39-16,2-2 18 0,2-1 56 0,1 3 11 15,1 0 29-15,16-4 33 0,-9 0 37 16,-2 0 8-16,-1 0-9 0</inkml:trace>
  <inkml:trace contextRef="#ctx0" brushRef="#br0" timeOffset="-199165.3">11606 14493 621 0,'-3'-5'372'15,"0"0"-40"-15,-2 1-18 0,0 1-38 0,-8-3-36 16,0 0 44-16,1 3-32 0,1 2 0 0,3 1-3 16,-17 11-29-16,11 1 7 0,-4 3-10 15,2 1 4-15,-2 4-14 0,3 4-11 0,3 5-11 16,0 0-19-16,1 7-2 0,3 2-4 16,4 3-33-16,1 3 5 0,3 0-20 0,0-20 1 15,11 44-18-15,-3-23-6 0,5-2-46 0,0-1-21 16,5-1-46-16,5-4-53 0,-1-4-30 15,4-2 11-15,7-3-111 0,-5-5-34 0,2-4-52 16,12 0 25-16,-3-7-198 0,5-1-47 16,2-3 44-16,7-2 33 0,-2 0-1 0,2-5 28 15,3 1 35-15,-28-2 20 0,18 0 34 16,66-18 22-16</inkml:trace>
  <inkml:trace contextRef="#ctx0" brushRef="#br0" timeOffset="-198758.69">12850 14376 416 0,'0'-4'442'15,"0"1"-78"-15,0 0-17 0,0 1-44 0,3 0-38 16,1 2 12-16,1 2 2 0,10 6-28 16,2 4 10-16,1 4-20 0,-1 1-6 0,4 6-11 15,-1 5-5-15,3 4-11 0,1 4-29 16,-2 1-6-16,-1 1-14 0,0 3 5 0,-2 0-23 15,-3 2-8-15,-5-2-37 0,-1-1-4 0,-7 1-5 16,-3-1-18-16,0-20-22 0,-17 38-34 16,-1-19-38-16,0-2-55 0,-5-1 9 0,1-2-124 15,-4-5-41-15,-2 0-50 0,0-4 27 0,-1-3-285 16,3-2 41-16,2-5 56 0,3-2 31 16,-2-2 32-16,3-1 29 0,4-5 23 0,1-4 7 15,8-1 13-15,7 0 31 0</inkml:trace>
  <inkml:trace contextRef="#ctx0" brushRef="#br0" timeOffset="-198181.18">13006 14221 911 0,'-2'0'370'16,"2"-1"-44"-16,-1 0-16 0,2 1-38 0,3 0 11 15,0 0-17-15,4 0-4 0,12 0-23 0,-9 0-16 16,10 0-11-16,5 0-21 0,4 0-12 15,4 0-25-15,-2 0-16 0,2 0-17 16,0 0-14-16,0 0-11 0,0 0-8 0,27-10-9 16,-35 8-9-16,-3 2 2 0,-13 0-10 0,4 0-11 15,-1 0-13-15,-2 0 1 0,8 11-2 0,-14-6-15 16,-1 1 5-16,0 8 5 0,-3 1-14 0,-1-3 12 16,0-2-12-16,0 7 3 0,0 2-2 15,0 3-1-15,0 2 0 0,-11 28 3 0,11-37 8 16,0 7-12-16,0 6 16 0,0 0-11 15,13 31 3-15,-9-26-2 0,1-2-6 0,2 4 0 16,-4 1 4-16,2 2-8 0,1 1 5 0,-1 0-4 16,-1 2-9-16,0 0 2 0,-4 2-4 0,0-22 2 15,0 12 8-15,0 5-7 0,-16 43 8 16,5-41-6-16,-1-1 3 0,-1 0-13 16,0-4 9-16,-5-2 0 0,1-1-2 0,-2-4-7 15,-3-3 4-15,-3-2-9 0,0-3-18 0,-4-3-26 16,-7-1-29-16,1-3 9 0,-4-1-115 0,-6-2-57 15,-4-3-52-15,-5-4 27 0,-5 0-282 16,-2 0 32-16,29-3 52 0,-19 0 37 0,-10 0 33 16,-73-11 25-16,63 7 6 0,-4 1 83 15,-2-4-48-15,-4 2 67 0</inkml:trace>
  <inkml:trace contextRef="#ctx0" brushRef="#br0" timeOffset="-197234.55">9691 14359 714 0,'10'0'358'0,"-3"-5"-35"0,-2 3-1 16,1 0-20-16,-3-1-37 0,0 1-1 16,0-1-15-16,-1 1-33 0,0-1 6 0,-2 1-23 15,1 0-11-15,-2-1-29 0,-1 1-22 0,-4-1-19 16,1 1-5-16,-9-3-17 0,-6 1-20 16,-5 3 0-16,1 1 7 0,11 0-25 0,-7 0 7 15,-28 9-5-15,22-5-12 0,-2 3-13 16,1 4 7-16,3-1-16 0,1 3 12 0,1-1-14 15,1 2-1-15,5 0-5 0,-1-2-12 0,6-1 0 16,-1 1 15-16,-1 0-10 0,5-5 7 0,0 4 0 16,4 0 3-16,1-1-6 0,2-1-1 0,0-2 5 15,0 1 0-15,1-8 1 0,0 8 6 16,0 3 11-16,11 16-16 0,-5-9 9 16,-2 0-7-16,2-1 7 0,-2 3-9 0,0 1 5 15,0 1-6-15,-1 0 4 0,1 2-2 0,-1 0-5 16,0 2 2-16,-3-12-1 0,0 6 5 0,0 7 4 15,0 1-6-15,0 2-2 0,0 2 1 16,0 1-6-16,0 1-3 0,0-2 9 0,0 0 0 16,0 1 4-16,0-1-14 0,0 0 1 15,0 1-7-15,0-1 4 0,0-1 9 0,-3 32 0 16,1-35-5-16,2 0-4 0,-1 1 14 0,-2-4-3 16,2-1-6-16,1-1 11 0,0 0-19 0,0-4 14 15,0-10-2-15,0 3 5 0,0 3-11 16,0-4 18-16,16 16 4 0,-9-19-11 15,9 0 6-15,4-2 12 0,2-6-21 16,6 1 7-16,-11-1-9 0,8 0 7 0,5 0-14 0,2 0 1 16,4 0 2-16,41-11-15 0,-34 7-22 15,-2 0-41-15,2 0-64 0,-3 1 11 0,-2 2-110 16,-3-2-69-16,0 1 29 0,-1 1-282 16,-1-3 16-16,-3 2 22 0,-4 0 52 0,0 2 49 15,-12 0 18-15,4 0 24 0,6 0 4 16,2 0 24-16,33-9 14 0,-27 5 39 0</inkml:trace>
  <inkml:trace contextRef="#ctx0" brushRef="#br0" timeOffset="-195736.07">5554 15957 287 0,'-16'0'412'0,"16"0"-49"0,0 0-55 15,-13 0 11-15,-6 21-37 0,16-21-34 0,-1 1-1 16,2 1 11-16,-1-2-54 0,0 0 17 15,2 2-31-15,1-2 1 0,2 3-16 16,1 0 17-16,3-1-7 0,9 5-25 0,5-5-11 16,2 1-11-16,0 2-23 0,1-5 6 0,1 4-18 15,-1-1-17-15,-1-1-36 0,-1 1-33 16,0 2-42-16,-1-3 1 0,-7-2-153 0,3 5-76 16,-6-2 26-16,-1-1-287 0,-4 1 37 0,-2 1 37 15,-3-2 23-15,0-2 20 0,0 0 26 16,0 0 23-16,-14 10 52 0,10-8 1 0,-7 7 0 15</inkml:trace>
  <inkml:trace contextRef="#ctx0" brushRef="#br0" timeOffset="-195538.99">5481 16256 348 0,'2'5'414'0,"0"-2"-28"0,3-1-44 16,8 5-52-16,0-4-14 0,6 0-39 0,5-1-31 15,-1 0-39-15,0 1 6 0,2-3-45 0,0 0-43 16,3 3-46-16,0-2-65 0,0 2-47 16,3-1 5-16,-5-2-326 0,1 3-21 0,-4 1 39 15,-2 1 30-15,-1-2 25 0,2 2-29 0,1 2 2 16</inkml:trace>
  <inkml:trace contextRef="#ctx0" brushRef="#br0" timeOffset="-195033.66">6434 16230 254 0,'-1'-3'317'0,"1"1"-37"0,0 0-9 0,-1-1-41 16,1 3-2-16,0-4-7 0,0 3-21 15,0-1-18-15,0 1-1 0,0 1-30 0,0-1-10 16,0 1 2-16,1 3 4 0,1 3 6 16,-2-1-16-16,1 3 34 0,0 11-11 0,-1-10 13 15,0 5-16-15,6 23 2 0,-5-17-10 0,-1 2-16 16,0-3-25-16,0 0 6 0,0-7-27 15,0 0 2-15,0 3-10 0,0-1-7 0,-13 13-6 16,6-13-4-16,1-4-7 0,0-2-5 0,1-1-7 16,-4 5-16-16,2-7 7 0,-2 0 2 15,4-1-11-15,1-1 5 0,0-2-14 0,0 1 10 16,1-1-13-16,0-1 2 0,1 1-12 0,1-1 6 16,1 0 0-16,0 0-5 0,0 0 6 15,0 0-8-15,14 3-5 0,-7-2 3 0,11 2-5 16,-1-1 10-16,2 2-4 0,2-3-7 0,-1 1-16 15,2 0-37-15,1 1 6 0,-4 0-65 16,2-3-32-16,-7 1-27 0,-14-1 1 0,11 0-45 16,-3 0-33-16,0 0 22 0,-1 0-161 0,-7 0-81 15,8 0 37-15,3-9 32 0,-9 7 26 16,0 0 26-16,0 1 23 0,3 0 14 0,-5 0 8 16</inkml:trace>
  <inkml:trace contextRef="#ctx0" brushRef="#br0" timeOffset="-194813.57">6580 16474 801 0,'-2'-6'324'16,"1"0"4"-16,-1 2-6 0,0 1-39 0,-1 0-35 16,1 1 4-16,1 1 0 0,1 4-6 15,1 0 11-15,-1 4-13 0,1 13-21 16,-1-8-3-16,0 5-24 0,0 7-19 0,11 30-22 16,-9-26-2-16,-1-1-22 0,2 2-8 0,-1-3-28 15,0-6-27-15,-1 1-32 0,-1-1-50 0,0-7 1 16,2-2-113-16,-2-11-35 0,0 0-81 15,0 7 24-15,0-7-309 0,5 3 28 16,-2-6 24-16,10-7 49 0,-1-1 49 0,1-2 12 16,-1 0 18-16,2-5 24 0,-1 1 0 0,1 1 41 15</inkml:trace>
  <inkml:trace contextRef="#ctx0" brushRef="#br0" timeOffset="-194635.09">6854 16563 513 0,'2'3'435'15,"-1"1"-44"-15,-1 3-56 0,0-1 2 0,-1 12-40 16,1-9-31-16,0 5-15 0,0 2-26 16,-13 10-40-16,5-6-22 0,3-4-35 15,3 1-11-15,-1-3-114 0,1-4-51 0,2-3-53 16,-2-2-62-16,1-1 14 0,0-1-305 0,1-3 34 16,0 0 27-16,0 0 35 0,1 0 22 15,0-1 22-15,2 0 11 0</inkml:trace>
  <inkml:trace contextRef="#ctx0" brushRef="#br0" timeOffset="-194265.61">7048 16455 1097 0,'0'2'359'0,"0"3"-45"15,0 1 23-15,0 0-40 0,0 14-23 0,0-10-18 16,0 4-26-16,0 1-18 0,0 4-17 0,0-2-30 15,0 0-4-15,0-4-42 0,0-1 2 0,0-3-11 16,0 0-19-16,0-3 2 0,0-6-5 16,0 8-13-16,0-8-26 0,0 0-1 15,0 0-15-15,3 8-23 0,5-10 4 0,9-3-15 16,1 0 22-16,-2 1-5 0,2 2-6 0,-4 0 4 16,-2 2-7-16,-5 0 1 0,2 0 1 15,14 15 15-15,-11-8-4 0,-1 4 0 0,-4-3-1 16,2 3 7-16,-3 0 1 0,0-1 4 0,-3 0-3 15,-2-3 2-15,-1 1-15 0,1-1 6 16,-1-7-1-16,0 0 2 0,-13 24-17 0,1-15-26 16,2 1-26-16,-2-7 4 0,-1 4-144 0,-4-5-55 15,9-2 23-15,-4 0-304 0,-17-17 36 16,16 13 28-16,0-8 31 0,-3-1 27 0,7 1 28 16,0-1 23-16,2-3 25 0,2 0 44 15,4 3 0-15</inkml:trace>
  <inkml:trace contextRef="#ctx0" brushRef="#br0" timeOffset="-194056.56">7160 16455 978 0,'20'-4'463'0,"0"-2"-19"16,1 0-42-16,2 3-55 0,0-2-28 0,2-2-41 15,1 3-34-15,-2-1-34 0,1 0-29 16,-2 0-58-16,-2 2-43 0,-3-2-10 0,-1 2-108 15,-4-1-63-15,-6 1-52 0,1 1-60 0,-4-1 18 16,2 2 18-16,-4 0 16 0,0-1-272 0,-2 1 10 16,-2 2 29-16,0-2 25 0,-3 1 34 0,0 1 17 15,-1-1-31-15</inkml:trace>
  <inkml:trace contextRef="#ctx0" brushRef="#br0" timeOffset="-193590.81">6219 16082 304 0,'-4'-7'403'16,"-2"2"-38"-16,-1 0-44 0,1 3-28 16,-3 3-35-16,-7 5 19 0,-1 3-5 0,-2 5-36 15,2 0-1-15,1 5-22 0,-1 2-2 16,4 2-4-16,1 5-18 0,-1 1-20 0,1 5-12 15,0 0-11-15,3 5-17 0,2 2-14 0,3 3 3 16,2-1-13-16,-1 6-7 0,3-23-12 16,12 52-9-16,-3-27-8 0,2-1 1 0,6 0-21 15,3-3-2-15,5 0-35 0,3-7-10 0,4 0-29 16,4-4-32-16,4-1 5 0,4-5-125 16,0-6-50-16,2-2-66 0,-1-3 31 15,5-5 22-15,-2-2 21 0,1-4-254 0,2 0 37 16,-2-7 23-16,-21-1 29 0,12 0 21 0,9 0 27 15,54-16 18-15,-48 5-4 0,-2-3 39 16</inkml:trace>
  <inkml:trace contextRef="#ctx0" brushRef="#br0" timeOffset="-193221.32">7385 16179 301 0,'5'0'398'0,"1"-2"-7"16,13 6-73-16,0 3-10 0,4 3-39 15,-4 5 41-15,2 7-14 0,0 3-20 0,-1 6-14 16,2 5-15-16,-3 2-31 0,-3 4-2 0,-1 2-37 16,-5 2-17-16,-3 1-2 0,-4 0-27 15,-2 2-11-15,-1-24-4 0,0 12-22 0,-15 45-25 16,7-37-35-16,-2-4-28 0,-1-1-40 0,0-6 2 16,1-5-92-16,0-3-49 0,-1-6-38 15,-3 1 19-15,4-7-326 0,4-6 39 0,-1-3 35 16,7-5 38-16,0 0 26 0,0 0 28 15,-2-13 34-15,10 1-1 0,2-5 21 16</inkml:trace>
  <inkml:trace contextRef="#ctx0" brushRef="#br0" timeOffset="-192932.57">7969 16672 978 0,'0'-2'367'0,"2"2"-49"15,1-1 30-15,0 0-15 0,3 2-30 16,2-1-10-16,14 1-18 0,-11-1-21 0,7 0-36 16,4 0-18-16,3 0-20 0,30 8-11 0,-29-6-22 15,2 4-22-15,-1-5-13 0,-3 4-31 16,-2-3-34-16,-3 0-37 0,-1 4-1 15,-2-4-154-15,-4 1-22 0,-5-2-76 0,0 0 22 16,0-1-269-16,-3 1 36 0,-3 0 33 0,3-1 32 16,-2 0 26-16,-2 0 4 0,0 0 25 15,0 0 15-15,7 0 13 0</inkml:trace>
  <inkml:trace contextRef="#ctx0" brushRef="#br0" timeOffset="-191891.3">9762 16247 934 0,'0'0'301'0,"0"0"-8"0,0 0-14 0,0 0-14 15,-13-27-11-15,1 20-29 0,3 2-6 16,3-2-4-16,1 1-32 0,3 2 11 0,0-3-25 15,2 7-22-15,0 0-10 0,0-7-31 16,10-5-8-16,7 9-4 0,-1-1-12 0,0 4-7 16,-7 0-3-16,18 12-18 0,-9-3-2 0,-3 3 5 15,0 3-13-15,-4 2-10 0,-3 1 2 0,0 0-14 16,-3-3-11-16,0 4 15 0,-3 0-4 16,-1-4-3-16,-1-6-10 0,0 1 11 0,0 2-8 15,-16 15-4-15,9-15 14 0,-1-2-16 0,0-2 11 16,0-2 5-16,2-3-33 0,0 1 16 15,0-3-13-15,0-1 9 0,2 2 12 0,4-2-7 16,0 0-5-16,0 0 1 0,0 0-7 0,0 0-7 16,-12-11 2-16,14 10 0 0,2-2 1 0,2 1-21 15,-1 0 16-15,12 1 0 0,-3 0 22 16,-5 1 3-16,5 0-18 0,3 0 12 0,19 13 8 16,-19-5 3-16,-3 1-10 0,-1 1 24 0,-4 2 3 15,-2 0-16-15,-2 5 15 0,-2-4-8 16,-1-2 8-16,-2-11-6 0,0 12 2 0,-15 15-8 15,4-15 3-15,-3 2-8 0,-2 1-3 16,-2-4 3-16,1-2-15 0,-2-2-4 16,-1 0-33-16,4-3 5 0,-1-1-139 0,17-3-54 15,-11 0-39-15,1 0 25 0,-2-12-283 0,9 9 57 16,2-1 23-16,1-3 29 0,2 0 29 16,4-5 12-16,6-2 61 0,-3 1-6 0,2 1 47 15</inkml:trace>
  <inkml:trace contextRef="#ctx0" brushRef="#br0" timeOffset="-191703.3">10131 16479 1018 0,'14'11'375'0,"0"-1"-50"0,-3 2 25 15,-4 3-15-15,-1 2-30 0,-4 1-20 16,-1 1-34-16,-1 0-21 0,0-9-27 0,0 3-20 16,-13 18-15-16,10-15-49 0,-3 0-41 0,2-6-7 15,1 0-112-15,-1-2-41 0,4-8-39 16,0 0-48-16,0 0-57 0,0 0 21 0,0 0-271 15,-1 9 34-15,6-9 30 0,1-2 64 0,8-3 2 16,3-3 38-16,0-3-13 0,2 0 49 16</inkml:trace>
  <inkml:trace contextRef="#ctx0" brushRef="#br0" timeOffset="-191212.48">10433 16373 1005 0,'-9'-10'362'0,"0"0"17"0,3 2-35 16,0 0-18-16,3 1-29 0,-1 1-7 0,2 0-44 15,2 6-30-15,0 0-17 0,0-8-24 0,0 0-17 16,0 8-16-16,21-19-21 0,-7 12-7 16,0 2-21-16,-2 4-4 0,2 0-5 0,-6 1-21 15,16 9-4-15,-10-1 3 0,0 4-10 0,-2 2-4 16,-2 1-14-16,-2 2 2 0,-3 0-5 15,-2 0 4-15,-3 2-11 0,0-4 6 0,0-8-10 16,0 5-1-16,0 0-3 0,-14 15 2 16,8-18-19-16,2-1 19 0,-1-1-5 0,0-2 9 15,0 0-10-15,1-4-3 0,1 2 1 16,-1-3-3-16,2 3 5 0,-1-3-15 0,1 1-4 16,0 0 10-16,1-1-7 0,0 0 7 0,1 0-27 15,0 0 13-15,0 0 4 0,0 0 15 0,0 0-22 16,16 5 9-16,-11-4-1 0,1 0-2 15,11 6-7-15,-1 1-3 0,1 2 20 16,-2 0-21-16,-1 1 30 0,-1 1-2 0,-3 1-11 16,0-3 4-16,-3 4 3 0,-4-2-4 0,-1-2 2 15,-2 0 0-15,0-2-3 0,-13 15 8 0,0-9-11 16,-1-4-19-16,-5 2-32 0,-3 0 6 16,0-2-84-16,-8-2-53 0,-1-4-49 15,-1 2 24-15,3-1-273 0,-3-3-16 0,-7-2 43 16,23 0 31-16,-9 0 17 0,-31-16 25 15,26 15 17-15,1-9 65 0,1 0 29 0,0-2-5 16</inkml:trace>
  <inkml:trace contextRef="#ctx0" brushRef="#br0" timeOffset="-190770.81">9864 15966 291 0,'-4'-4'332'0,"0"1"-29"15,1 0-40-15,-2 1-18 0,-2 2-19 16,1 0-13-16,-11 5 9 0,1-1-26 0,-1 6-9 0,2 0 3 16,-4 5-21-16,2 2 14 0,1 0-8 15,1 4-10-15,-1 1-9 0,3 2-2 0,-3 1-10 16,0 3-4-16,1 2-20 0,-1 2-8 16,1-1-18-16,0 2-7 0,0-1-6 0,4 2-3 15,0-3-16-15,3 1-5 0,3 6-7 16,4-9 2-16,1-12-4 0,0 7-2 0,22 29-13 15,-8-26-1-15,6 5-15 0,3-3-20 0,2-3-11 16,3 1 1-16,6-3-58 0,2 2-21 0,4-6-25 16,-1-2-50-16,5-1-19 0,0-3-58 15,4-1 23-15,-2-2-267 0,3-1 39 0,-1 1 25 16,3-5 13-16,-1-4 50 0,-1 4 28 16,0-3 14-16,1 0 5 0,-3-1 36 0</inkml:trace>
  <inkml:trace contextRef="#ctx0" brushRef="#br0" timeOffset="-190395.32">10834 16111 386 0,'3'-1'384'0,"2"2"-48"0,9 4-27 0,-1 4 5 16,3 3-39-16,-1 3-36 0,1 2 52 16,-1 5-11-16,3 3-29 0,0 5-13 0,2 3-5 15,-2 0-10-15,-2 6-28 0,-2-3-13 0,-1 1-6 16,-6 2-21-16,-1-1-8 0,-5 1-21 0,-1-20-15 15,0 10-27-15,-18 41-20 0,4-33-26 16,-1-2-48-16,0-5-9 0,-1 1 2 0,-3-2-108 16,1-5-20-16,-3-6-46 0,3-1-58 15,0-3 23-15,-1-4-276 0,5-3 24 0,0-6 37 16,5 0 29-16,9-1 34 0,0 0 27 16,-14-13 38-16,12 7 7 0,2-1 3 0</inkml:trace>
  <inkml:trace contextRef="#ctx0" brushRef="#br0" timeOffset="-190116.53">11538 16312 735 0,'6'-1'413'0,"-2"2"-63"0,2 2-43 16,-2 2 53-16,6 9-19 0,-2 5-15 0,0 3-18 15,-2 1-27-15,-1 5-11 0,-3 1-29 16,0 2-28-16,-1 1-32 0,1-5-2 0,-2-13-24 16,0 5-14-16,0 3-33 0,0 0-14 15,0-3-47-15,-13 13-52 0,13-23-1 0,-1-1-103 16,-1-4-66-16,0-1-88 0,0-2 28 0,0-2-293 16,2-1 56-16,0-2 21 0,0 0 10 15,-1-2 31-15,2 1 24 0,-1-1 46 0,-1-3 39 16,1 4 34-16</inkml:trace>
  <inkml:trace contextRef="#ctx0" brushRef="#br0" timeOffset="-189879.44">11342 16502 858 0,'-2'-4'374'0,"1"2"-31"0,2 0-44 0,0-1 8 15,4-1 1-15,0 2-30 0,9-4-38 0,3 1-12 16,3 0-15-16,-2 1-25 0,4 1-10 0,3 1-29 16,1-2-35-16,0 1-32 0,0 2-9 15,3 0-110-15,0-1-18 0,2 2-37 0,-3-1-55 16,0 0-61-16,-1-2 20 0,1 2-264 0,0 0 20 16,1-2 10-16,-1 2 28 0,3-1 24 15,0-1 62-15,-2 1-3 0,2-2-1 16</inkml:trace>
  <inkml:trace contextRef="#ctx0" brushRef="#br0" timeOffset="-189330.98">12207 16269 591 0,'-3'-5'385'0,"-1"-2"-52"0,2 4-5 0,0-2-42 16,2 1-5-16,0-1-33 0,0 0-30 16,2-1-24-16,0 2-22 0,7-8 7 0,1 7 11 15,-1 1-38-15,0 3 4 0,0 1-17 16,0 0-4-16,14 15-16 0,-8-3-6 0,0 5-11 16,-2 2-8-16,-3 1-17 0,0-1 7 15,-2 3-4-15,-5 0-16 0,-1-1-16 0,0-1 20 16,0 0-22-16,-2-11 5 0,0 3-15 0,-14 18-4 15,7-18 14-15,0-1-18 0,-2-1-4 0,1-3 8 16,-1-2-15-16,1-3 4 0,2-1 1 16,0 1 8-16,-1-2-24 0,1 0 13 0,2 1-1 15,4-1-14-15,0 0 8 0,0 0 3 0,-8 0-14 16,8 0-4-16,-12-11 11 0,11 10-2 16,1-1-5-16,0 2 0 0,1-1-5 0,3 1 15 15,-2 1-15-15,2 0 8 0,1 2-5 16,0 0-7-16,11 4-2 0,-3 1 12 0,6 0 2 15,-5 4-7-15,0 0 2 0,-2 1 3 16,-1 1-6-16,-2-2-13 0,-1-1 9 0,-2 6 14 16,0-5-7-16,-6-12-5 0,0 12 13 0,0 0 1 15,-14 13-3-15,5-13 1 0,-5 0-5 16,0-1 6-16,-5-3-8 0,-1-1 8 0,3-1-27 16,-2 2 10-16,-2-7-49 0,2 4 7 0,2-2-83 15,10-3-45-15,-1 0-54 0,0 0 23 16,-5 0-302-16,-7-10-3 0,15 5 40 0,5 1 33 15,-2 0 31-15,4-1 30 0,2-1 35 0,5-2 12 16,4 1 10-16,3-3 3 0</inkml:trace>
  <inkml:trace contextRef="#ctx0" brushRef="#br0" timeOffset="-189137.47">12588 16664 517 0,'12'6'414'0,"-2"3"22"0,3 2-31 0,-6 1-42 15,-3-1-39-15,-1-2-31 0,-1 0-21 16,-2-9-33-16,0 6-30 0,0 2-34 0,-11 10-32 16,6-7-21-16,-2-5-46 0,0 0-8 0,2-1-115 15,-1-1-42-15,-1-3-58 0,4 2 14 0,-4-1-220 16,7-2-95-16,0 0 17 0,0 0 39 16,-6 0 32-16,6 0 10 0,0 0 10 0,-10-13 17 15,12 11 11-15</inkml:trace>
  <inkml:trace contextRef="#ctx0" brushRef="#br0" timeOffset="-188607.56">12843 16370 252 0,'-2'-9'429'0,"2"2"-68"0,-2 0-23 15,1 0-12-15,1-1-68 0,-1 1-15 0,1 7-28 16,0-13 32-16,0 1-27 0,13-14-6 0,-8 17-27 16,3 1-7-16,3 1-2 0,-1 6-23 15,-1-1 12-15,-9 2-5 0,8 0-23 16,13 11-2-16,-9 0-14 0,-2 3-5 0,-2 0-19 16,-1 1-10-16,-1 4-6 0,-1-2-5 15,-3-2-10-15,-2-5-11 0,0 1-2 0,0 2 3 16,-10 16-22-16,5-15 11 0,-4-1-2 0,0-1-10 15,1 0-14-15,1-4 6 0,1-2 1 0,-7 2 0 16,3-2-6-16,3-3-15 0,-3 0 12 16,5-1 0-16,0 0 3 0,1 1-6 0,0-2 0 15,1 0-9-15,-1-1 2 0,3 0-1 16,-2 2-13-16,1-2 7 0,2 0-10 0,1 0 3 16,1 0 6-16,1 0-5 0,-1-2-10 15,4 4 14-15,-1-1 8 0,2-1-10 0,8 7-2 16,0 0 8-16,2 1 4 0,0 3-5 0,-1 2 8 15,0 1 3-15,-1 1 6 0,1 0-8 16,-4-1-6-16,-4 2 8 0,-2-3 0 0,-4 0-4 16,-2-3 4-16,0-2-2 0,-11 11-13 0,0-7 6 15,-2-1-9-15,-6-7-8 0,2 5-38 16,-4-3-47-16,-3 2 11 0,-3-5-110 0,0-2-35 16,11-1-65-16,-8 0 29 0,-4 0-287 0,-2 0 32 15,0 0 58-15,1 0 40 0,1 0 42 16,-27-15 7-16,30 9 36 0,2 0 18 0,4-2 22 15,2 4 11-15</inkml:trace>
  <inkml:trace contextRef="#ctx0" brushRef="#br0" timeOffset="-188027.52">12142 16056 852 0,'3'0'351'15,"1"-2"-34"-15,-2 1-19 0,2 0-38 16,-2 0 20-16,0 1-4 0,0-1-49 0,-3 0 5 15,0 1-30-15,-2-1-1 0,0 1-15 16,-1 1-11-16,-2 0-11 0,0 2-7 0,-9 2-7 16,-2 3-12-16,-1 1-18 0,2 3 1 0,-3 5 9 15,2-1-11-15,0 2-5 0,-1 3-1 16,4 1-5-16,1 5-5 0,-3 6-12 0,2 0 9 16,2 5-16-16,1-1 11 0,3 4-30 15,4 2 9-15,1 1-10 0,3-24-15 0,0 13-7 16,13 40 13-16,0-32-32 0,3-2-23 15,2-3-33-15,2-4-21 0,2-2-21 0,0-2-33 16,6 0 12-16,-1-5-91 0,2-4-21 16,0-3-62-16,1 0-32 0,2-7 27 0,1 1-238 0,-2-3 5 15,8 1 35-15,-1 1 33 0,-3-2 0 16,4-1 29-16,-1 2 73 0,2-5 27 0,-1 1 14 16,2 1-23-16</inkml:trace>
  <inkml:trace contextRef="#ctx0" brushRef="#br0" timeOffset="-187481.06">13317 16056 389 0,'0'-3'378'0,"0"-1"-71"0,2 1-22 15,-2 0 9-15,1 0-15 0,0-1-15 0,4 1-35 16,-3 0-27-16,3 2 16 0,0-1-6 0,2 1-20 16,0 1 7-16,9 3-15 0,-7-3 5 0,17 14-10 15,-9-1-20-15,2 3 5 0,-1-1-10 16,-1 6 2-16,0 4-12 0,0 4-5 0,-2 0-20 15,2 8-5-15,-2 3-5 0,-1 2 12 16,0 2-22-16,-1 4 10 0,-3-1-19 0,-4 2-4 16,0 0 3-16,-6-25-27 0,0 14-15 15,-16 46-18-15,3-38-37 0,-6-3-43 0,-4-1-40 16,2-5 10-16,-6 0-114 0,-3-2-29 0,-3-3-21 16,-3-3-44-16,4-3 27 0,-5-3-197 15,3-4 38-15,4-2 34 0,-2-2-73 0,2-1 36 16,4-4-11-16,-1-1 26 0,3-2 26 0,2-1 18 15,1-6 90-15</inkml:trace>
  <inkml:trace contextRef="#ctx0" brushRef="#br0" timeOffset="-185202.73">9522 15783 789 0,'16'0'328'0,"-16"0"-24"0,29-27-10 0,-24 25-38 15,1-1 30-15,-4 1-12 0,0 0-15 16,0 0-36-16,-2 1-27 0,-2-2-7 0,-1 3-41 16,-4-3-28-16,-11 3 6 0,5 0-15 0,-5 0-7 15,-5 0-20-15,-3 0-23 0,-29 15 11 16,25-10-14-16,2 3 2 0,0 1 0 0,2 0-3 16,-2-1-23-16,2 4-3 0,1-4 4 0,3 3-3 15,-2 2-6-15,5-1-4 0,3-2-7 16,2 1-16-16,2-1 13 0,1 2 21 0,3-2 7 15,4 2 7-15,-1 4-1 0,1 3 11 0,4-13-8 16,0 6 20-16,0 3-13 0,15 20 6 16,-7-13 5-16,-1 2-7 0,2-1 3 0,-4 3-5 15,-3 1-1-15,3 1-2 0,-4 5 7 0,1 1 9 16,-1-3-8-16,-1 0-17 0,0-14-1 16,0 12-8-16,0 5 15 0,-17 41-22 0,9-32 7 15,-1 2-12-15,0 3 13 0,-2-1-18 16,-1 1 1-16,2 0-3 0,-3-1 3 0,3-3-9 15,0-3 14-15,1-2-17 0,2-2-4 0,1-4-6 16,4 1 16-16,-2-5 4 0,2-1 3 16,1 0-15-16,1-16 5 0,0 6-13 0,16 18 20 15,-6-15-20-15,5-5 1 0,3-1 15 0,1 2-4 16,3-5-15-16,4 0 16 0,1-4-20 16,0-1-44-16,1 0-20 0,4-3-51 0,1 1 13 15,1-2-125-15,2 0-44 0,1-2-44 0,-16-1 28 16,9 0-279-16,4 0 49 0,5 0 17 0,4 0 37 15,2 0 84-15,6 0 9 0,3 0 25 16,3 0 41-16,6 0 13 0,0 0-23 0,2 0 48 16</inkml:trace>
  <inkml:trace contextRef="#ctx0" brushRef="#br0" timeOffset="-184136.9">13564 15799 599 0,'-4'-3'339'0,"-1"2"-45"0,2 0-28 15,-2-1-10-15,3 2-29 0,-1-1-24 0,1 0 23 16,2 1-28-16,2 0 24 0,2 0 3 16,14 5-33-16,3-5-19 0,-10 0-10 0,9 0 4 15,29 7-18-15,-17-5-11 0,1 0-11 0,0 1-4 16,2 0-19-16,-3-2-16 0,3 2 0 15,1-3-14-15,-4 0-4 0,4 2-4 0,-5-1-12 16,-17-1 0-16,5 0-1 0,-1 0-7 0,-2 0-10 16,-2 0-14-16,-3 0 7 0,-2 0-17 15,-2 0 5-15,4 12 15 0,-9-7-12 16,-2 0-2-16,0 1-4 0,0 1 4 0,0 1-11 16,0 3 7-16,0 3-9 0,0 3 8 15,-11 20-15-15,11-12 21 0,0-13-1 0,0 8-1 16,0 4 6-16,13 29 8 0,-10-24 4 0,6 6 1 15,-3 1 0-15,1 4 1 0,1 1-2 16,0 3 1-16,-2 0 1 0,1 2-14 0,0 0 5 16,-3 2-1-16,1-2-4 0,0 0-3 0,0-2 7 15,-1-3-11-15,0-1 6 0,0-2-5 16,-2-3 7-16,-2 2-13 0,3-6 4 0,-2 0 12 16,1 1-7-16,-2-17 7 0,0 6 23 0,-14 28-20 15,9-25 28-15,-3-5-21 0,0 2 0 16,-1-1 2-16,0 0 14 0,1-6 0 0,-2 4-20 15,1-3 14-15,1 0-23 0,-4 0 13 16,3-2-11-16,-1-2 16 0,4-1-9 0,0-3-19 16,3-2 1-16,1 0 16 0,-2 0 20 0,2-1-19 15,0-1 3-15,1 0 1 0,-1 1-2 16,0-4-10-16,0 0-4 0,-3 1 31 0,2-1-4 16,-1 2-32-16,-3-2-11 0,1 0 10 0,-6 0-11 15,-3 0 12-15,-6 0-4 0,-1 0 1 16,-5 0-7-16,-1 0-1 0,-2 0-29 0,-1 0-9 15,0 0 10-15,-1 0-17 0,-1 0-8 16,2 0-42-16,0 0-34 0,1 0-24 0,4 0-41 16,2 0 18-16,3 0-149 0,0 0-71 0,6 0 35 15,-6-14-223-15,16 8 37 0,4-1 70 16,2 0 40-16,-2-1-22 0,1 1 37 0,0-2 39 16,0-6 75-16,0-2-35 0,11-17 54 15,-4 19 15-15</inkml:trace>
  <inkml:trace contextRef="#ctx0" brushRef="#br0" timeOffset="-172485.25">5730 17434 891 0,'0'12'371'15,"0"-12"-53"-15,0 0 7 0,0 0-7 0,0 0-55 16,0 0 6-16,0 0-14 0,0 13-6 0,0-13-13 15,0 0-5-15,-11 20-17 0,18-16-15 16,8 1-13-16,2 5-5 0,0-5-13 0,2 0-29 16,1 2-11-16,0-3-18 0,0 1-5 15,1 0-13-15,-4-1-32 0,2-1-25 0,-6 0-39 16,-1-2-53-16,-2 0 6 0,-3 2-143 0,-2-3-45 16,1 0 21-16,-2 0-247 0,-1 0-51 15,-1 2 25-15,-2-2 39 0,0 0 49 0,0 0 26 16,0 0-20-16,-13 5 27 0,9-3 37 0,-2-1 25 15</inkml:trace>
  <inkml:trace contextRef="#ctx0" brushRef="#br0" timeOffset="-172271.64">5754 17624 409 0,'-3'3'420'16,"1"1"-22"-16,-1 1-60 0,1 0 27 0,0-1-7 15,1 0-12-15,2 2-28 0,0-1-25 16,0 0-11-16,-1 4-26 0,14 11-27 0,-6-8-22 15,2 0-38-15,1-2-10 0,1 2-6 16,1-7-24-16,2 2-21 0,3 2-52 0,-3-1-60 16,4-3-45-16,-4-1 5 0,0 1-192 0,-3-2 22 15,5-2-341-15,-3 0 44 0,-2 1 45 0,0-2 33 16,-3 0 30-16,5 0 19 0,3 0 25 16,1 0 62-16,3 0 7 0,28-11 19 0</inkml:trace>
  <inkml:trace contextRef="#ctx0" brushRef="#br0" timeOffset="-171549.72">6661 17599 478 0,'-1'-5'377'0,"1"1"-37"0,-2-1-37 15,2 2-1-15,0-2-61 0,0 1-32 0,2 1-16 16,-4 3-2-16,2 0-30 0,0 3-18 0,0 1 62 16,1 3-11-16,2 13 9 0,-3-10-24 0,0 7-9 15,0 2-15-15,0 5-7 0,0 0-9 16,0 5-14-16,0 2-14 0,0-1-6 16,0-2-4-16,-9 26-8 0,2-32-11 0,6-2-9 15,-7-1-7-15,-1 2-1 0,2-7-13 0,-2-3-8 16,0 0-10-16,-1-5 10 0,1-3-3 0,4-2-5 15,5-1-3-15,-11 0-6 0,3 0-4 0,-6-15 1 16,7 11-7-16,5-2 1 0,0-2-15 16,3 1 6-16,4 0-5 0,2 3 1 0,2 2-12 15,4 0 10-15,3 3 5 0,-7-1-2 16,6 0 4-16,22 11 0 0,-17-4-4 0,4-2-5 16,5 1 6-16,-2-2-1 0,-2 3 10 0,-3-5-16 15,1 2 9-15,-3-3-12 0,-1 2-20 16,-6 1-60-16,-7-4-17 0,4 0 10 0,-2 0-110 15,-2 0-45-15,15-12 23 0,-22 3-213 0,2 8-102 16,-1-1 47-16,0-4 22 0,-4 4 31 16,1-5 31-16,1 0 62 0,-2 3 18 0,-5-8 38 15,3 7-13-15,2-4-8 0</inkml:trace>
  <inkml:trace contextRef="#ctx0" brushRef="#br0" timeOffset="-171348.65">6849 17831 395 0,'-3'-2'478'0,"0"0"-97"16,3-1-38-16,-3 1-46 0,2 0 25 15,-1 1-21-15,2 3 7 0,-1 1 3 0,-1 12-20 16,2 5-5-16,0-6-22 0,0 7-18 16,0 7-33-16,0 3-7 0,0 4-25 0,0 0-24 15,0-2-18-15,0 2-15 0,0-4-27 0,0-2-38 16,0-3-47-16,0-4-61 0,0-5 4 16,0-2-120-16,0-4-59 0,0-11-93 0,0 7 32 15,9-6-249-15,0-11 53 0,1-1 28 16,0-4 32-16,-1-4 24 0,4 2 32 0,-2-1 35 15,2-1 21-15,1 2 15 0,1-3 7 0</inkml:trace>
  <inkml:trace contextRef="#ctx0" brushRef="#br0" timeOffset="-171157.67">7117 17943 669 0,'7'8'434'0,"-1"6"47"16,0-2-26-16,-3 9-27 0,-3 4-30 0,0-14-45 15,0 9-25-15,-14 30-31 0,1-22-30 0,4 2-35 16,1-2-10-16,-3-2-25 0,6-1-29 15,-2-4-53-15,2-3-52 0,-1-8-63 0,5-1-44 16,-2-2 4-16,1-7-175 0,4-6-62 0,4-2 28 16,9 0 23-16,-7-4 20 0,1-3-310 15,2-1 68-15,2-2 34 0,0 0 31 0,2 0 23 16,1-4 28-16,-2-1-1 0,4 1 28 0,-1 1 1 16</inkml:trace>
  <inkml:trace contextRef="#ctx0" brushRef="#br0" timeOffset="-170795.69">7371 17821 519 0,'0'-6'440'0,"2"1"-79"0,-1 2-48 16,-1-1 33-16,-1 4-19 0,1 0-16 0,-2 3-33 15,1-1-21-15,-1 1-33 0,0 2-7 16,-1 13-34-16,-1 0-18 0,1-2-9 0,1 2-24 16,1 0-13-16,1-1 0 0,0-8-29 15,0 1 6-15,0 2-16 0,0 1 2 0,15 8-1 16,-12-13-18-16,2-6 6 0,-1 3-13 0,4-2 4 15,1-2-6-15,-9-1-14 0,11 0-5 0,1 0 1 16,1 0-2-16,-2 0-2 0,3 0-7 16,-3 0-10-16,1 0 6 0,13 10-11 15,-13-2 10-15,-1 0-7 0,-2 2 2 0,-1 1 0 16,-5-1 6-16,-3-10 4 0,0 12 9 0,0-1 9 16,0 3-14-16,0 2 19 0,-14 10-18 0,6-14-1 15,-2 0 9-15,-4-1-6 0,5-2-17 16,-8-2 23-16,1 0-30 0,-3-1-25 15,0-3-56-15,8-3 7 0,0 0-126 0,-11-17-81 16,3 6-66-16,6-3 31 0,2-3-269 0,2-1 82 16,8-6 9-16,-3 1 41 0,0 4 44 0,4-2-2 15,0 11 26-15,0-6 23 0,11-23 25 16,-8 22 36-16</inkml:trace>
  <inkml:trace contextRef="#ctx0" brushRef="#br0" timeOffset="-170561.4">7344 17795 452 0,'-1'0'531'0,"1"-1"-101"0,1 0-13 16,1-1-15-16,1 1-23 0,2-2-51 16,0 2-18-16,11-4-27 0,-1-2-42 0,6 2-13 15,-1-1-36-15,2 0-19 0,-2 0-26 16,2 0-35-16,-2 3-49 0,1-3-54 0,1 3-1 15,-4-1-155-15,-1 1-69 0,-2 0 21 0,-15 3-336 16,11 0 38-16,-1 0 17 0,-1 0 32 0,-2 0 59 16,-7 0 17-16,0 0 27 0,6 0 16 0,2 12 6 15</inkml:trace>
  <inkml:trace contextRef="#ctx0" brushRef="#br0" timeOffset="-170201.43">7600 17522 226 0,'3'-4'469'0,"0"1"-80"0,-1 0-41 0,4 3-44 16,0 0 33-16,11 3-25 0,-8-3-8 15,21 11-19-15,-8-1-15 0,2 1-16 0,-1 3-26 16,3 0-12-16,0 5-18 0,1 3-14 0,2 3-11 16,19 25 7-16,0-1-26 0,-9 5-11 0,-6 4-21 15,-5-1-2-15,-8-1-18 0,-9-1 3 16,-3 3-8-16,-8-29-20 0,-11 51-32 0,-3-29-30 16,-8-3-35-16,-5-2-36 0,-1-2 6 15,-4-4-116-15,-7-6-43 0,-3-2-62 0,-2-7 23 16,3 1-302-16,-1-5 59 0,-1-3 9 0,1-3 53 15,2-1 20-15,-3-4 40 0,2-2 18 16,-1-4 22-16,7 1 19 0,-9 0 36 0</inkml:trace>
  <inkml:trace contextRef="#ctx0" brushRef="#br0" timeOffset="-169584.29">6436 17555 763 0,'3'-2'359'15,"-1"0"-12"-15,-1-1-49 0,0-1-37 0,0 4 26 16,-1-4-25-16,-2 1-14 0,2 0-29 16,-2 1-17-16,-1-1-20 0,-1 1-3 0,1 1-44 15,-2 1 0-15,-2 0-17 0,3 1-8 0,-13 3 8 16,2 4-31-16,-1-3-1 0,0 6-5 0,0-1-1 15,-1 8-2-15,2 1 2 0,2 2-5 16,1 1 8-16,2 5-21 0,-7 21 12 0,3 1 3 16,1 5-15-16,8-2-6 0,1 6 0 15,4-29-7-15,14 58-1 0,-1-26-6 0,3-5-3 16,10 1-11-16,4-3 4 0,4-2 5 0,1-5-23 16,5-3-49-16,-1-9-23 0,4-3-13 0,5-2 9 15,0 0-137-15,1-12-88 0,7 5 26 16,9-10-289-16,-3-2 37 0,3-8 63 0,-31-3 6 15,61-11 31-15,-26 1 27 0,3-2 23 16,-3-1 33-16,6 2 12 0,0-4 6 0</inkml:trace>
  <inkml:trace contextRef="#ctx0" brushRef="#br0" timeOffset="-169146.1">8646 17813 357 0,'-5'-1'445'0,"1"2"-49"0,-1-3-30 16,1 3-48-16,1 0 2 0,0 1-3 0,1-2-13 16,2 1 6-16,2 2-10 0,1-1-32 15,12 6-8-15,4-5-31 0,5 5-10 0,13 2-20 16,-5-6-30-16,-2-2-9 0,16 3-25 0,-7 2-23 15,-1-2-35-15,-4 0-30 0,-8-1-70 16,-6 2-39-16,6-1 5 0,-8 1-180 0,-11-1-79 16,1-2 30-16,-4 1 27 0,-4-4 22 15,0 0-267-15,-12 8 71 0,6-4 11 0,1-2 32 16,1 1 11-16,-1 2 23 0,-3-7 25 0,0-5 34 16,6 5 51-16</inkml:trace>
  <inkml:trace contextRef="#ctx0" brushRef="#br0" timeOffset="-155113.04">10690 17498 491 0,'0'0'358'0,"0"-12"-22"0,0 12-23 0,16-29-39 15,-16 21-10-15,-1 3-1 0,2-2-72 0,-1 7-5 16,0 0-17-16,0-7-37 0,0 7 14 16,-12-13-16-16,8 13-14 0,-1 0-4 0,-7 7-14 15,0 1-12-15,2 5-8 0,0 3-8 16,0 4 16-16,2 4 1 0,4 4 12 0,-3 4-6 15,2 1 14-15,2 0-10 0,1 25-2 16,2-33-21-16,0 13 1 0,0 4-10 0,15 39 3 16,-2-45-13-16,4-3 11 0,-1-10-13 0,2-2-1 15,0-8 11-15,4-3-4 0,2-1-13 0,-3-9-3 16,-11 0 4-16,4 0-12 0,21-14 3 16,-17 2-17-16,-1 0 10 0,-4-4-10 15,-2 0 3-15,-4 4 0 0,-3 2 5 0,1 1-13 16,-2-1 0-16,-2 0 8 0,0 3-19 0,-1 7 11 15,0-7-5-15,0 7 3 0,0-7-17 16,0 7 15-16,-27-4-4 0,12 13-18 0,-3 3-4 16,1 4-13-16,0 4-31 0,-1 2 2 0,0-2-36 15,9 1 9-15,6-7-85 0,-3 2-30 16,2-5-51-16,4 0-2 0,0-11 24 0,12 9-166 16,-5-12-83-16,1-1 7 0,2-3 60 15,9-1 11-15,-2-5 27 0,1 1-11 0,3 0 19 16,1-4 8-16,-4 1 55 0</inkml:trace>
  <inkml:trace contextRef="#ctx0" brushRef="#br0" timeOffset="-154927.05">11097 17806 526 0,'5'-3'431'0,"-1"5"-73"0,-3 1-48 0,0 0 45 16,-5 15-32-16,-1 1-6 0,-1 1-24 16,0 2-23-16,-3 4-45 0,2-2-22 0,3 1-18 15,-2 1-9-15,2-4-30 0,2-1-13 0,-1-3-4 16,2-1-29-16,1-10-30 0,0 1-34 15,11 13-4-15,-6-13-98 0,-5-3-74 0,2-6-58 16,3-1 19-16,1-3-250 0,-3-1-61 16,4-4 39-16,2 5 34 0,0-3 8 0,-3 0 23 15,1-3 35-15,1 1 25 0,8-2 6 0</inkml:trace>
  <inkml:trace contextRef="#ctx0" brushRef="#br0" timeOffset="-154480.85">11411 17691 454 0,'4'-9'528'0,"1"1"-91"16,-3 3-49-16,1 1-66 0,-1 4-30 15,-1 0-18-15,1 4-3 0,-2 1-16 0,-2 0-33 16,-1 10-21-16,-4 2-25 0,1 0-19 16,1-1-10-16,-1 4-36 0,-2 6 15 0,1-5-26 15,2-5-13-15,0 1-3 0,1-2-21 0,3-4 2 16,1-4-6-16,0-7-20 0,0 0 12 0,0 0-13 15,11 8-5-15,-5-12-3 0,1 0-2 0,-1 0-8 16,1 1-1-16,-2-2 0 0,0 1-8 16,0 1 16-16,-1-2-8 0,1 4 0 0,-1-2-1 15,1 0-3-15,0 1-2 0,1 0 2 16,11 0 6-16,-4 1-2 0,0 0 5 0,-3 1 6 16,-10 0 3-16,14 0 2 0,2 0-16 15,24 15 22-15,-16-5-12 0,-4-1-5 0,3 4 11 16,-8 1 1-16,-1 3-9 0,-2-2-1 0,-4 2 0 15,-2 0-4-15,-2-5 7 0,0 5-6 16,-4-2 2-16,0-7-4 0,0 5-6 0,-18 13 7 16,10-13-8-16,-3-1-5 0,-4-2-5 0,-1 3 9 15,0-5-17-15,-1-3-38 0,-7-2-9 0,2-2-53 16,8 2 10-16,1 0-113 0,-1-3-50 16,-1 0-54-16,-15-12 28 0,18 4-266 0,0 0 35 15,3 0 38-15,3-2 35 0,6-2 28 16,-2 0 30-16,1-7 22 0,1 12 58 0,0-5-7 15,0-2 25-15</inkml:trace>
  <inkml:trace contextRef="#ctx0" brushRef="#br0" timeOffset="-154225.69">11511 17681 754 0,'0'-4'432'0,"1"1"-28"0,1 3-27 16,1-3-11-16,4 1-31 0,7-5-17 16,5-2-32-16,2 1-34 0,1-3-20 0,5 1-33 15,-3 2-22-15,3-3-10 0,0 5-34 16,-2-1-27-16,1-1-39 0,-5 1-54 0,0 3-1 16,-14 4-117-16,1 0-63 0,-1 0-60 15,2 0 20-15,-3 0-305 0,-6 0 41 0,7 0 39 16,-3 0 43-16,-4 0 1 0,-2 3 37 0,1-1 17 15,-14 5 40-15,-4 0-5 0</inkml:trace>
  <inkml:trace contextRef="#ctx0" brushRef="#br0" timeOffset="-153701.75">10634 17388 403 0,'-6'-12'384'0,"-1"1"-55"0,-8-1-26 16,1 2-13-16,-2-2-17 0,1 5-34 0,-4-1 19 16,-1 3-9-16,-3 3-20 0,11 2-3 0,-6 0-31 15,-28 16-17-15,22-5-17 0,0 3-13 16,-1 1-3-16,3 6 3 0,-1-1-11 0,0 7-22 15,2 2-7-15,1 4 7 0,1 3-4 16,2 3-6-16,-5 31-1 0,7 8-10 0,7-3 2 16,5-1-18-16,3-35-6 0,20 74 6 0,-1-41-1 15,8-5-14-15,14-6 7 0,3-6-22 16,8-6-6-16,4-5 16 0,2-7-3 0,8-6-31 16,-6-7-17-16,-3-2-27 0,-2-5-45 15,5-6 6-15,-8-4-126 0,5-7-68 0,-26 0-70 16,16 0 29-16,62-20-281 0,-42 5 46 0,-4 2 39 15,-1-3 61-15,-2 0 13 0,-1-3 46 16,5 0 24-16,-6-5-13 0,1-2 16 0,4-2 73 16</inkml:trace>
  <inkml:trace contextRef="#ctx0" brushRef="#br0" timeOffset="-153295.18">11650 17337 673 0,'0'-4'338'0,"1"2"-24"16,2 1-3-16,1 1 1 0,14 1-38 16,3 8 27-16,1 2 8 0,4 4-20 0,5 3-13 15,4 4-5-15,5 5-26 0,4 1-2 0,0 3-15 16,3 4-25-16,0 4-9 0,27 29-16 16,-9 2-15-16,-7-5-39 0,-18 5 6 0,-9-7-7 15,-12 3-6-15,-13-1-16 0,-6-34-32 16,-21 67-7-16,-8-38-49 0,-8 2-60 0,-4 0-79 15,-6 0 14-15,-3-4-143 0,-2-1-57 0,-3-1 26 16,-4-3-270-16,-5-4 57 0,-2-7 30 16,-1 5 21-16,-4-5 38 0,-1 1 29 0,-6-8 50 15,-7-1 37-15,0-2-18 0,-7-3-1 0,-8 1 64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25T11:47:44.4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6230 769 210 0,'0'-16'383'0,"0"16"-50"15,19-30-30-15,-19 26-21 0,1 2-23 0,0 1-26 16,-1-3 3-16,-1 2-40 0,1 0 14 15,0-2-22-15,-2 4-21 0,3 2-18 0,-1 1-13 16,0-2-44-16,0-1 18 0,-3 0-22 16,5 2-8-16,0-4 1 0,-3 2-8 0,0 5-9 15,1-2-11-15,-1 2-17 0,1 2-8 0,0-2-2 16,0 2 23-16,-1 2-5 0,1-2 17 16,0 3-14-16,0 3 4 0,0 2 17 0,0 2-21 15,0 3 23-15,0-1-21 0,0 4 11 0,9 23 2 16,-5-23 5-16,-3 5-8 0,5-1 6 0,-2 2-5 15,-2 2-10-15,2-2 12 0,1 2-19 16,1 1 8-16,-4-8-2 0,2-5 2 0,-1 5-12 16,1-1 7-16,-1 5-4 0,0-4 10 15,2 1-1-15,-5 3-16 0,1-1 9 0,0 1-8 16,-1 2-12-16,0-16 13 0,0 9-4 0,0 6-12 16,0 0 2-16,0 3 0 0,0 0-12 15,0 0 4-15,0 1-8 0,0 0 13 0,0-2 2 16,0 2-3-16,0 0 3 0,0 0-17 0,-13 30 14 15,10-31-14-15,3 1 0 0,0 1-5 0,0-2 10 16,0-1-10-16,0-1 1 0,0 0 4 16,0-14 8-16,0 5-13 0,0 6 6 0,0 1-3 15,0 2 11-15,0 1 2 0,0 1-13 0,0-1 5 16,0 3 5-16,0 0-13 0,0 0 2 16,0 2 11-16,0-1 0 0,0 0-16 15,-9 35 0-15,9-53 6 0,0 9 15 0,0 4-5 16,0 1 1-16,0 2 2 0,0-1-2 0,0 0-1 15,0 2 12-15,0-1-14 0,0 0 2 0,0 0-3 16,0-1 17-16,0-1-21 0,0-1 11 16,0-2 9-16,0 0-7 0,0 0-20 0,0 0 26 15,0-2-21-15,0 0 3 0,0-3 12 16,0 3 1-16,0-3-24 0,0 2 16 0,0-1-13 16,0 2 10-16,0-2 4 0,0-2 0 0,0 0-12 15,0-2 9-15,0-4 0 0,0-2 5 16,0-4-5-16,0 0-2 0,0-3-2 0,0-7 10 15,0 8-14-15,0-8 2 0,0 7 7 0,0-7-7 16,0 0-6-16,0 7-18 0,0-7-16 16,0 0 8-16,0 0-28 0,0 0-20 0,0 0-10 15,9 8-32-15,-10-9-27 0,1 0 14 0,0-2-101 16,-1 0-35-16,0-2-27 0,1 1 26 16,0 0-217-16,0-1-18 0,-2-2 21 15,-2-8 42-15,1 1 17 0,0 2 42 0,0-6 42 16,-2 0 12-16,-4-1-3 0,2 4 28 0,-1-7 3 15</inkml:trace>
  <inkml:trace contextRef="#ctx0" brushRef="#br0" timeOffset="1131.51">4591 1955 464 0,'-4'0'227'16,"-1"0"-15"-16,2 0-31 0,1 1 4 15,-1-2-29-15,0 1 6 0,0 1-20 0,0-1-1 16,-1-1-20-16,3 2-1 0,-1-2-19 0,1 2-18 15,0-1 9-15,0 0-5 0,0 0 9 0,1 0 0 16,0 0-8-16,2-1-3 0,1 2-9 16,0-2 1-16,1 0 6 0,5 1 3 0,-3-2 0 15,11 0-24-15,-7 2 16 0,22-6-11 0,-8 4 22 16,1-1-46-16,0-2 47 0,1 3-46 16,0 0-3-16,4-3 40 0,0 5-8 0,1-2-22 15,0 1-5-15,2-1-5 0,0 1-3 0,4 0-5 16,0 0-4-16,0 0-3 0,-4 1-5 15,-18 0 3-15,13 0-2 0,3 0 5 0,1 0-2 16,3 0-20-16,0 0 1 0,0 0 29 0,-1 0-10 16,3 0-4-16,0 0-1 0,1 0-2 15,-2 0-3-15,2 0 1 0,1 0-2 0,1 0-1 16,0 0-25-16,1 0 1 0,39-6 30 16,-42 4-9-16,-18 2-2 0,9 0 0 0,5 0 13 15,3 0-4-15,0 0-8 0,1 0-4 0,-1 0 10 16,0 0-4-16,0 0-3 0,0 0 14 0,-2 0-10 15,3 0-10-15,-3 0 9 0,1 0 9 16,-2 0-16-16,3 0-13 0,-2 0 26 0,-1 0-6 16,1 0-2-16,0 0-11 0,1 0-12 15,2 0 36-15,-1 0-42 0,1 0 36 0,0 0-28 16,3 0 32-16,1 0-9 0,-2 0-4 0,2 6-19 16,40 2 15-16,-42-6 4 0,0 0 9 0,-1-1-12 15,-1 2-9-15,-1-1 5 0,-1-1 5 0,0 2-29 16,-2 0 14-16,2 0 1 0,-2-3 1 15,-1 4 1-15,1-3 0 0,2 1-4 0,-1-2 7 16,0 2 13-16,2-2 16 0,-3 2 0 16,-16-2-22-16,8 0-8 0,5 0-1 0,2 0 11 15,4 0 12-15,-2 0-22 0,1 0 14 0,0 0-7 16,36-11-3-16,-36 11 6 0,-3-1 19 0,-1-1-34 16,3 0 18-16,-4 2-15 0,-1-2 22 15,-2 1-23-15,-1 1 20 0,0-1-23 0,0 1 5 16,-4 0 4-16,-10 0 13 0,4 0-7 0,3 0 5 15,1 0 5-15,-1 0-6 0,-1 0-1 16,-2 0-8-16,-2 0 9 0,-4 0-4 0,-2 0 2 16,-2 0 16-16,-7 0-20 0,7 0 4 0,-7 0-6 15,7 0-24-15,-7 0 6 0,0 0-1 16,0 0 1-16,0 0-86 0,0 0-37 0,10-1-24 16,-10 1-21-16,-2 0-53 0,0 0 22 15,2-1-174-15,-3 0-67 0,2-1 42 0,-1 1 7 16,0 1 36-16,2-2 25 0,0 1 22 15,2-1 13-15,1 3 15 0</inkml:trace>
  <inkml:trace contextRef="#ctx0" brushRef="#br0" timeOffset="1287.92">8552 1973 581 0,'5'1'402'0,"0"1"-60"0,-1 1-34 16,-2-2-38-16,0 0-34 0,0 0-27 15,0-2 41-15,-1 2-29 0,2 0-38 0,-2-1 5 16,0 0-36-16,-1 0-17 0,1 0-131 0,0-1-106 15,-1 0-70-15,0-1 15 0,0-1-275 0,-1 3 33 16,0-3 18-16,-1 1 24 0,-1-1 18 16,0-1 16-16,1 1 17 0</inkml:trace>
  <inkml:trace contextRef="#ctx0" brushRef="#br0" timeOffset="3151.41">6187 202 640 0,'0'-17'169'0,"0"17"3"0,0-12-26 16,-16-5 10-16,13 12-11 0,3 1 8 16,0-2-24-16,-1-1-4 0,2 3 1 0,2 0 10 15,-3-2-8-15,2 3-23 0,-1-1-2 16,-1 1-13-16,0 1-6 0,0-2-13 0,-2 3 16 16,2 0-22-16,-1 0-15 0,2-2 16 0,1 6-8 15,-1-2-24-15,4 0 0 0,-5 0 8 0,-1 0-10 16,2 0-12-16,4 2 6 0,-4 0 3 0,-2 3 1 15,2 2-11-15,0-1 4 0,1 1 7 16,-1 0-15-16,-2 2 23 0,1 1-10 0,1-3 17 16,2 6-35-16,-1 0 7 0,-1-1 1 15,-1 3-3-15,-1 0-7 0,3-5 15 0,1 3 3 16,-1 4-21-16,6-1 1 0,-8-8 26 0,0 5-24 16,0 1 26-16,10 20-11 0,-5-20 0 0,-3-1 2 15,3 3 13-15,-1-1-31 0,2 1 18 0,-6-11-9 16,0 7 6-16,0-1-15 0,10 17-11 15,-7-15 8-15,-2 0 12 0,0 0-7 16,2-2-14-16,1 2 1 0,-3-3 23 0,1 1-19 16,2 2 12-16,-2 4-7 0,0-7 7 0,-2 1 5 15,1 0-25-15,3 1 5 0,-4-1 3 16,0-5 2-16,0 2-11 0,0 1 14 0,0 2 24 16,0-3-2-16,0 5-36 0,0-3 18 0,0 1-2 15,0 0-9-15,0-1-2 0,0-4 25 16,0 7-23-16,0-4-4 0,0 3 10 0,0-2 5 15,0-1-6-15,0 2-18 0,18 9 20 0,-15-9-10 16,-3-12 4-16,0 12-12 0,0 2 5 16,0-1 15-16,9 11-6 0,-7-9 17 0,0 5-21 15,-1-4 27-15,0 0-26 0,3 2 6 16,-4-10-16-16,0 6 10 0,0 4 4 0,0 2 0 16,0-3-37-16,0 0-14 0,0-1-4 0,0 1-19 15,0-3-6-15,0-3-23 0,-14 9-26 0,13-14-22 16,0-2 14-16,1-4-59 0,0 0-65 15,0 7-124-15,0-7-3 0,0 0 42 0,0 7-1 16,0-7 32-16,12 10 30 0,-6-8-27 16</inkml:trace>
  <inkml:trace contextRef="#ctx0" brushRef="#br0" timeOffset="6193.35">8140 394 314 0,'0'0'304'0,"0"0"-48"0,0 0-40 16,0 0-4-16,0 0-29 0,0 0 0 0,0 0-11 15,-13 0-15-15,3 4-1 0,8 0-18 0,-3 0 9 16,1 3-23-16,0 2 6 0,1 0-20 0,-1 2-7 16,0 0 29-16,-2 0-27 0,0 3-16 15,-1-2-18-15,-1 1 22 0,-1 3-4 0,2 2-9 16,-2-3-27-16,-4 2-7 0,6-1 28 15,-1 0-46-15,-5-4 38 0,2 8-9 0,8-7-18 16,-1 1 7-16,-3-2-1 0,-3-3-5 0,3 2-3 16,-1 0-5-16,1-1 16 0,-1 2-5 0,1 2-6 15,-3-4 0-15,6 1 0 0,-5 2-5 16,-2-2-2-16,2-5 15 0,-4 9-21 0,1-1-20 16,2-2 12-16,-2 1-4 0,0-2 2 0,1 1-3 15,0-6 0-15,-2 5 1 0,1 2 23 0,2-5-32 16,-2-4-9-16,4 2 12 0,1 2 0 15,-1-5-2-15,0 4-3 0,1 0 10 0,1-2-21 16,-1 1 20-16,1 0 11 0,-4 2-4 0,1-3-2 16,0 2-3-16,-4 1-4 0,2-4-4 0,0 5 0 15,0-4-20-15,-3 5 0 0,6-5 3 16,-5 4 2-16,-1-4 31 0,3 2-2 0,1-2-2 16,1-2-7-16,1 2-7 0,2-3 7 0,3-2-15 15,-2 2 10-15,2 1-2 0,-1-3 21 16,4 0-24-16,0 0-17 0,-8 0 17 15,8 0 10-15,-8 0-15 0,1 0-2 0,-1 0 6 16,-1 0-2-16,0 0 21 0,-1 0-20 0,-2 0-17 16,-13 9 1-16,10-8 3 0,6 3 27 0,-1-4 2 15,3 0-16-15,-3 0 21 0,-2 0-10 0,0 0-7 16,-1 0 0-16,0 0-13 0,1 0 28 16,-2 0-12-16,1 0 17 0,-1 0-14 0,1 0 0 15,-3 0-1-15,2 0-1 0,-5 0-1 0,3 0 0 16,-19-14-18-16,14 11 18 0,4 3 1 15,-1-2-4-15,0 1-15 0,0 0-6 0,0-2-1 16,3 0 28-16,-1 1-4 0,3 2 0 0,0-2-23 16,0-1 38-16,1-2-9 0,1 2 12 0,0 3-1 15,-1-4-3-15,3 1-9 0,-2-1-9 0,-1 2-22 16,0 1 37-16,-2-1 0 0,2 2-41 16,-3-5 10-16,-1 4 20 0,0 0-30 0,-2 0 15 15,1-3 12-15,7 4-2 0,-4 0 4 16,0 0-14-16,-3 0 15 0,1 0 2 0,-1 0-4 15,0 0 6-15,0 0 3 0,2 0-5 16,0 0 7-16,2 0-11 0,-1 0 4 0,-12-7-21 16,13 5 23-16,1-1 19 0,-2 0-14 0,2 1 1 15,0 1-8-15,2-3 0 0,-3 4 8 0,5-2-23 16,-2-1 21-16,-2-1 3 0,1 1 0 16,0-4 1-16,0 3-4 0,-1 2-16 0,1-2 12 15,-3-4 0-15,0 5-1 0,1 2-6 0,-1-4-9 16,-2 4 6-16,2-2 6 0,-2-2 0 15,2 2 5-15,-3 3 12 0,0-2-19 0,1 0 5 16,0-1 4-16,1 1-5 0,0-1 10 0,3 2 3 16,0-1 5-16,2-3-4 0,-1 4-3 15,2-1 8-15,4 1-11 0,-1-1 3 0,-1-1 1 16,0 1 11-16,-2 2-18 0,3 0-11 0,-2 0 9 16,0 0 3-16,0-1-3 0,8 1 3 15,-10 0-13-15,2 0 12 0,1 0-7 0,-1 0 3 16,0 0-1-16,-2 0-4 0,0 0 14 15,0 0-5-15,0 0-3 0,0 0 0 16,1 0-13-16,-1 0 17 0,3 0-13 0,0 0 11 16,0 0-11-16,-1 0-6 0,1 0 11 0,-10 8 11 15,5-5-22-15,1 1 11 0,1 0 5 0,-1-1-11 16,4 2 3-16,-4-2 8 0,-1 3 0 16,1-2 0-16,-5 0 1 0,7 4 4 0,-3-1-11 15,3-1-13-15,1 0 22 0,-1 1 9 0,-2 0-23 16,4-2 2-16,0 5 16 0,-1 0-6 15,1-2-12-15,-1-1 15 0,2 2-1 0,-3 0 1 16,2 1-1-16,2-2-2 0,-3 0 0 0,-2 1 3 16,0 0-5-16,3 1 1 0,-1-2 2 0,0-1 5 15,0 0 1-15,0 2-17 0,2-2 0 16,1 4 12-16,-1-3-13 0,0 0 8 0,-1-1-4 16,1 1 8-16,-1 1 0 0,0-1 3 0,0 4 3 15,4 0-15-15,-3-2-8 0,0-3 14 16,1 2-7-16,1 1 4 0,-1-3-2 0,-1 5 8 15,2-4 0-15,-1 1 0 0,1-1-8 0,-4 4 10 16,4-3-7-16,-1-3 0 0,-2 6 9 16,0 1-9-16,1-3 6 0,1-2-1 0,-1 6-13 15,1-3 7-15,0 2 16 0,-1-3-2 0,0 2-11 16,0 3 7-16,1-3-4 0,-1 2-7 16,0 0 6-16,0 0-1 0,3-3 4 0,-1 4-8 15,0-3 3-15,-1 0 0 0,1 2-14 0,1-2 23 16,-1-1 1-16,0 4-8 0,3-4-2 15,-2-2-7-15,1-1 13 0,0 8-11 0,1-3 9 16,1-1-5-16,-1 0-10 0,1-2 9 0,-1 7-4 16,-1-1 3-16,2-8 10 0,0 3-3 0,0-1-1 15,0 5-4-15,0 1-2 0,0-1-12 16,0 2 13-16,0-2-8 0,0-1 13 16,10 11-9-16,-9-6-3 0,1-2 7 0,0 0 4 15,4-3-5-15,-5-2-9 0,1 0 12 0,-1-4-1 16,1 2 3-16,-1-3 0 0,0 1-6 0,3 10-9 15,-1-6-2-15,0-2 16 0,-2 0 3 16,-1-1-2-16,1-4-7 0,1 3 4 0,3 8-4 16,0-1-2-16,-1-2 11 0,-1-1 2 15,-1-1-11-15,0-2 10 0,1-1 3 0,-1 0 1 16,0-1-15-16,0 0-5 0,3 6 4 16,-3-2 11-16,3-2-14 0,-3-3 14 0,1 1 2 15,-1-2 0-15,0 2-10 0,3 5 10 0,-1-2-4 16,1 4-11-16,0-3-1 0,-1-2 11 15,-1-1-2-15,0-2 2 0,0 2 7 0,0-1 2 16,-1 0-3-16,5 7-5 0,-2-5 6 0,1 7 0 16,-1 0-10-16,0-1-4 0,1-5-1 15,-1 4 5-15,2 1 7 0,-3-5-8 16,1-1 2-16,-2 0-1 0,0-3 16 0,0 3-20 16,6 4-10-16,-2 1 33 0,1 1-13 0,-1-2 15 15,2-1-18-15,-1 1 18 0,-1-2-9 16,1 0-13-16,1 1 4 0,-1-1 8 0,-3 0-14 15,4-1 10-15,-1 2-1 0,1-2-3 16,0 1-5-16,2 1 4 0,-3-7 6 0,3 5 4 16,0-2-14-16,-2-2 7 0,-1-1-19 0,6 2 19 15,-1 3-6-15,-2-7 13 0,-3 2-15 0,7 2 6 16,-3-4-7-16,2 3 2 0,2-1 6 16,-4-3-6-16,3 1 0 0,2 1 4 15,-4-2 11-15,0-1-15 0,-1-1 5 0,-2 0-10 16,1 0-8-16,1 0 22 0,5 0-9 15,0 0 9-15,3 0-16 0,18-12-1 0,-19 12 10 16,1-5 0-16,-1 2-17 0,1-1 24 0,0 1 0 16,-1-2 6-16,0 1-18 0,1-1 11 15,-1-2-7-15,2 2 3 0,-2-2-16 0,2 0 18 16,-2 2-16-16,-1-2-1 0,2-1-2 0,-2 0 14 16,0 2-9-16,1-2 7 0,-1 0 0 15,4-1 6-15,0 2-15 0,-7-1 19 0,3 0 1 16,-2 0-20-16,3 1 7 0,-2-2-6 0,-6 1 8 15,6-1 5-15,-2 0-17 0,3 0 20 16,-2 3-19-16,1-1 15 0,-1-1-13 0,-1 0 2 16,3 1 7-16,-2-1 3 0,-3 0-14 0,-2 5 15 15,5-4-17-15,3-3 3 0,-2 2 0 0,1 2 13 16,0 0 0-16,-1 0 4 0,1 0 3 16,1-3-7-16,0 4-5 0,4 0-15 0,-2 1 3 15,2-2 9-15,2 2-4 0,-2 0 13 0,2 1-8 16,0 0 20-16,-2-1-19 0,2 0-3 0,0 0-6 15,-1 1 14-15,-2 1-9 0,0-1 5 16,-3 2 2-16,5-2 6 0,-13 3-6 0,5 0-12 16,4 0-1-16,2 0 7 0,2 0-2 15,0 0-3-15,-1 0 13 0,1 0-9 0,-1 0 6 16,-1 0-11-16,1 0-2 0,-2 0 13 16,-1 0 4-16,20 4-11 0,-22 1 12 0,2-2-14 15,0 5 22-15,0-1-5 0,-1 2-18 0,0-1 15 16,-1 3-9-16,4 1-7 0,-5 2 11 15,2 1 11-15,1 1-9 0,-2 0-15 0,1-2 3 16,-1 6 19-16,1-2-7 0,1 3-9 16,1 1 2-16,-1 1 19 0,0-1-20 0,0 2-3 15,-2 5 3-15,5 1 14 0,-2 0-11 16,2 5 17-16,1-2 2 0,0 1-17 0,1 0 3 16,1-2 5-16,-1-1 10 0,0-2-25 0,-1-2-7 15,-2-3-2-15,-2-2-22 0,-1-3-27 0,-1 0-17 16,-2-3-28-16,-2-1-6 0,0-4-29 15,-2 1 15-15,-4-3-70 0,-1-5-25 0,-2 0-57 16,-5-4-31-16,0 0 29 0,0 0-255 0,0 0 19 16,9-13 76-16,-14 1 33 0,1-2 29 15,0-6 17-15,-3 2 16 0,2-1 25 0,-6-2 18 16,2-2 40-16,4-2-1 0</inkml:trace>
  <inkml:trace contextRef="#ctx0" brushRef="#br0" timeOffset="7657.74">5705 1008 443 0,'-16'0'223'0,"16"0"-10"0,-13 0-44 15,-10-27 7-15,18 27-7 0,1-1-5 0,-3-2-25 16,0 2 14-16,5 2-15 0,2-1-6 16,0 0 3-16,0 0-21 0,-9 0 2 0,9 0-12 15,-8 0 1-15,8 0-8 0,-8 0-11 16,8 0 7-16,-14 12-29 0,11-3-5 0,2-1 18 15,0 2-11-15,-1 2 12 0,-2 2-23 16,3 0 17-16,1 1 3 0,0-8-6 0,0 5-8 16,0-1 31-16,12 19-9 0,-10-20-9 0,3 0-7 15,-3-2-8-15,7 0-5 0,-4-5-6 0,1 2-3 16,1-3 14-16,-3-2 5 0,-4 0 2 16,0 0 6-16,19-13-27 0,-12 7 4 0,-3 0 10 15,4-3-2-15,-3 0-21 0,-1-2-19 0,-2 2 10 16,5 0-19-16,-7-1 21 0,0 0-18 15,0 1 4-15,0 9-12 0,0-10 16 0,0 0-3 16,-13-6-12-16,9 8 4 0,-4 1-27 0,1 0 0 16,1-1 10-16,3 5 15 0,-4-1 12 0,-1 3-38 15,2 0 23-15,2-2 0 0,0-1 1 0,4 4-1 16,0 0-6-16,-8 0 3 0,-5 15-12 16,8-8 19-16,2 2-14 0,0 1 1 0,2-1 0 15,-1 3 16-15,2 3-21 0,0-8 36 0,0 7-7 16,0-1 12-16,0 1-11 0,0 2 13 15,13 13-11-15,-4-18 17 0,-3-1-18 0,2 0 10 16,0-1 0-16,1-2 14 0,-2-2-15 0,-1-2 1 16,1 4-6-16,0-7 5 0,-7 0-4 15,0 0 1-15,9 0-7 0,5-10-1 0,-8 3 8 16,-2 0-4-16,2 2-2 0,-4-5-3 16,-2 0-7-16,0 10-1 0,0-12-8 0,0-2-4 15,-11-13-17-15,7 12 9 0,-1 2-12 16,0 2 9-16,-2-1-7 0,1 4 8 0,-2 2-13 0,4 0 26 15,-3 0-18-15,-1 4 11 0,0 2 1 16,8 0 10-16,-8 0-9 0,-6 14 10 0,6-8-20 16,2 2-7-16,1 0-1 0,0 1 20 0,1 1-7 15,1 1 4-15,1 2 1 0,1 2-12 16,1-1 16-16,0-7 18 0,0 2-22 0,15 11 0 16,-7-10 18-16,-3 0-5 0,5-3 7 0,1 0 8 15,-2-3-12-15,2-1 13 0,-2-2-4 16,-1 1 6-16,-8-2-11 0,10 0 11 0,6-15-16 15,-7 7 4-15,-3 1 1 0,-3-2-8 16,1 0 7-16,-2 1 3 0,-2-3 0 0,0 11-5 16,0-10-11-16,0 0 8 0,-13-5 3 0,8 8-4 15,-2 2-9-15,1 1 5 0,-2 3-11 16,-1 4-10-16,9-3 6 0,-9 0-11 0,-8 12-10 16,6-5-46-16,1 1 12 0,2-1 7 15,-1 2-62-15,4-3-27 0,0 1-24 0,0 0-17 16,-2-6-40-16,1 2-10 0,6-3 21 0,0-1-166 15,3 2-77-15,-1-5 33 0,-2-2 32 16,3 0 3-16,-3 3 18 0,3-9 56 0,0 3-5 16,-1 2 24-16</inkml:trace>
  <inkml:trace contextRef="#ctx0" brushRef="#br0" timeOffset="8273.88">4621 297 523 0,'-4'-7'379'0,"-1"3"-54"0,2 2-31 0,2 0-54 15,0-2-10-15,-3 8-28 0,9 5-22 0,-3 5 8 16,1 7-7-16,3 4-25 0,0 2-15 0,4 8 42 16,0 2-31-16,3 0-15 0,2 2 22 0,-3-3-22 15,1-2-16-15,-2 2-1 0,-1-5-18 16,0 0-5-16,-1-7-13 0,-1 2 1 0,-2-4-21 16,-1-4-45-16,-1-4-11 0,1-3-1 0,-4-1-34 15,0-1-57-15,-1-9-58 0,-11-3-74 16,7-3 19-16,-5 0-281 0,2-5 15 0,-1-4 38 15,-4-9 7-15,3 5 53 0,-2 0 31 16,-2-5-1-16,1-1 29 0,6 10 13 0</inkml:trace>
  <inkml:trace contextRef="#ctx0" brushRef="#br0" timeOffset="8620.3">4573 395 573 0,'-5'-8'391'0,"5"1"-49"0,-4-4-24 15,-1 4-40-15,2 0-35 0,1 0 0 16,0 0-26-16,0-1 19 0,2-2 10 0,-1-3-17 16,2 3-24-16,-1 0-32 0,5 0-9 0,-1 0-27 15,1-3 4-15,2 3-20 0,0-1-7 16,2 3-18-16,2 3-7 0,3-1-29 0,-1 5 12 16,3 4-18-16,2 2 7 0,1 2-8 15,1 2 3-15,-2 2-7 0,-1 3-17 0,2-1 4 16,-4 3 3-16,0-2-15 0,-3 1-3 0,-1 0 2 15,-1-1-9-15,-3 1 10 0,-2 2 5 0,-6-3-9 16,0-2-3-16,-2 2 5 0,-2-1-4 16,-5 2-10-16,1-2-6 0,-2 1 1 15,-4-1-38-15,1-2-28 0,-2 5 6 0,-1-7-72 16,-1 0-47-16,2-1-25 0,-5-2-76 0,9-2 28 16,0 1-214-16,4-2-26 0,4-4 51 15,3-1 25-15,5 1 12 0,1-3 57 0,4 0 30 16,7-2 18-16,-2 2-5 0,4-2-26 15</inkml:trace>
  <inkml:trace contextRef="#ctx0" brushRef="#br0" timeOffset="8981.77">5106 147 500 0,'-3'-3'429'0,"2"-1"-55"15,0 4-53-15,-3-3 29 0,2 1-39 0,-5 2-52 16,0 0-13-16,0 6-7 0,-1 6-17 0,-2-1-10 16,3 6-22-16,0 4 1 0,-2 2-18 15,-1 3-8-15,3 3-5 0,-1 1-22 0,1 4 3 16,5-1-17-16,2 0-13 0,0-16-5 0,0 8-2 15,0 2-20-15,19 31-7 0,-9-29-2 0,-2-1 3 16,5-6-8-16,3-3-17 0,2-5-41 16,4-3-33-16,2-2-32 0,-1-3-37 0,4-6 9 15,1-6-146-15,-3 0-53 0,-4-4 25 16,2 3-278-16,-3-7 35 0,-4 1 43 0,-3 0 32 16,1-3 31-16,-3 3 14 0,-5 3 57 0,-1-6-18 15,1 0 46-15,-2 2-12 0</inkml:trace>
  <inkml:trace contextRef="#ctx0" brushRef="#br0" timeOffset="9297.61">5255 355 669 0,'-4'-4'395'0,"-1"-2"-32"0,1 3-33 15,0-1-45-15,1-1 11 0,0-2-33 16,3 1-3-16,-2-1-51 0,4 0-2 15,0 1-34-15,3 0-32 0,0 4-8 0,0-1-12 16,5-1-16-16,4 4 14 0,0 4-29 0,1 4-12 16,1 3-5-16,0 3-14 0,-1 1 2 0,0 3-16 15,-3 3 9-15,1-2-3 0,-4 3-10 16,-2-1-5-16,-2 0-11 0,-1-1 7 16,-2-2 1-16,-1 1 0 0,-1-12-7 0,0 4-5 15,0 0-21-15,0-3-29 0,-14 11 3 0,7-14-61 16,2-1-25-16,-4-8-37 0,-1 1-24 0,3 1-35 15,3-5 19-15,-1-10-133 0,5 0-123 16,-1-6-15-16,5 2 37 0,-2-5 41 16,4 3 36-16,-7-5 0 0,6 4 15 0,2 3-12 15</inkml:trace>
  <inkml:trace contextRef="#ctx0" brushRef="#br0" timeOffset="9530.23">5448 181 530 0,'0'-5'399'0,"0"-1"-47"0,-1 3-11 16,0 3-44-16,0-1-20 0,0 2-63 0,1 1-27 15,-3 6 19-15,-1 5 14 0,1 3 9 16,-1 3-10-16,0 4-23 0,1 3-6 0,2 1-5 16,3 3-7-16,-2-1-14 0,0-16-13 0,0 7-21 15,0 2 10-15,15 23-14 0,-9-27-12 16,4 1-14-16,0-4-10 0,5-3-17 16,0-2-22-16,4-7-24 0,-3-5-57 0,2 1-39 15,2-5 8-15,-2-1-132 0,-1-4-68 0,-4-1-46 16,-3 2 32-16,1 0-247 0,-3-5 35 15,0 0 41-15,-1-1 37 0,2-1 29 0,-8 1 24 16,8 1 31-16,-9 1 11 0,2 3 21 0,-2 4 3 16</inkml:trace>
  <inkml:trace contextRef="#ctx0" brushRef="#br0" timeOffset="9709.72">5646 326 320 0,'-2'1'524'0,"0"3"-105"0,1 3-11 0,1 4-9 15,1 2-22-15,0 2-7 0,-2 3-30 16,6 0-41-16,0 3-9 0,-2-2-51 15,2-1-3-15,0 1-33 0,-1-2-19 0,1 2-66 16,-2-8-37-16,-2 0-60 0,2 0-48 0,4-4 3 16,3-3-104-16,-6-5-54 0,-6-2-47 0,9-3 21 15,-4 0-271-15,4-3-14 0,-4-2 37 16,1 1 61-16,-1-7 8 0,4-2 23 0,-5-4-4 16,3 0 12-16,-3-3 78 0</inkml:trace>
  <inkml:trace contextRef="#ctx0" brushRef="#br0" timeOffset="10180.98">5753 81 631 0,'0'0'374'0,"2"4"6"16,0 6-53-16,-4 5-41 0,2 2 20 15,-1 3 0-15,0 6-25 0,-1-3-8 0,7 3-20 16,-4-3-40-16,2 0-12 0,1-4-11 0,0-1-27 16,1-3-12-16,1-5-18 0,0 5-9 15,-2-8-11-15,1 0-11 0,-3-6-11 0,4-1-1 16,0-3-20-16,4-3-2 0,-1-2-27 15,-2-2-19-15,3-1 1 0,-3-2-21 0,-1-2 9 16,-1 2-8-16,0-1 11 0,-1 0-20 0,-2-3-3 16,1 3 18-16,-2 1-18 0,-1 3 7 0,1 5 7 15,-2-1-10-15,0 6-12 0,2 3-6 16,0 2 18-16,-2 4-8 0,1 5 15 0,-1 1 21 16,3 7 5-16,1 4 0 0,2 2 21 0,2 2 9 15,3 0-4-15,-2 2 6 0,3-2-9 0,-2 1 1 16,3 0 4-16,-2-4-7 0,0 3 2 15,-2-4 7-15,-2-2-21 0,-2-4 18 16,-2-1-25-16,-1-2 2 0,-1 0 4 0,0-7 6 0,0-10-8 16,-11 7 15-16,5-2-19 0,-4-3 3 15,-2-4-10-15,0 0 5 0,1-4 2 0,-2 2 2 16,0-11-16-16,-2-1-16 0,4 1-15 16,-1-4 2-16,5-1-11 0,3 4-7 0,4-7-6 15,-6 2-14-15,12-2-6 0,-2-1-28 0,2 0-12 16,1-2-12-16,6 2 10 0,2 4-50 15,10-6-65-15,-5-1-40 0,-3 4-79 0,7-2 32 16,3 4-245-16,-4 1 46 0,-1 2 24 0,-2-1 42 16,0 3 37-16,-4-2 28 0,0 0 45 15,-4-1 17-15,-1-2-17 0,-2 2 48 0</inkml:trace>
  <inkml:trace contextRef="#ctx0" brushRef="#br0" timeOffset="10445.71">6225 52 4442 0,'33'58'128'0,"-4"-2"-19"0,-4 0-17 16,-9 2-11-16,1-4 9 0,-10-1-13 0,-6-4-35 15,-1-24-14-15,-19 49-57 0,-4-18 4 0,-1-2-107 16,-9-3-37-16,-5-1-65 0,-4-4 24 16,-1-2-298-16,-4-3 11 0,3-7 37 0,3-5 35 15,5-6 47-15,-3-5-5 0,1 2 41 16,8-6 33-16,0-1 51 0,1 4-24 0</inkml:trace>
  <inkml:trace contextRef="#ctx0" brushRef="#br0" timeOffset="11714.84">6334 62 2930 0,'31'77'64'0,"-26"-43"-6"15,-5 2-50-15,-4-2-38 0,-5 0-42 0,-5 3-48 0,-5-4 8 16,3 0-308-16,-7-3 27 0,-1 4 44 16,-3-7 51-16,-2-1-20 0,3-4 10 0,-2 0 10 15</inkml:trace>
  <inkml:trace contextRef="#ctx0" brushRef="#br0" timeOffset="14162.06">5584 2477 483 0,'0'0'256'0,"0"0"-44"0,0 0 1 16,0 0-7-16,0 0-16 0,0 0 14 16,0 0-35-16,0 0 7 0,0 0-12 0,0 0-7 15,-13 0-14-15,-1-4-1 0,13 0-14 0,-1 1-11 16,0-1 10-16,0 0-37 0,1 1 7 0,-1-1-15 16,1 1 23-16,-1-1-13 0,0 0 20 15,1 2-13-15,-2-1-10 0,2 1-10 0,0 0-18 16,0 0-12-16,-1 1 15 0,1 0-6 0,-1 0-5 15,1-2-20-15,-1 6-3 0,-1-3-4 0,1 3 6 16,-1 1-13-16,0 1-2 0,-5 7-3 16,2 2 28-16,0 0-21 0,1 1 9 0,0 0 6 15,2-3-20-15,0-2 15 0,0-1 0 16,2 1-8-16,0-5-15 0,0 0 6 0,1 1 11 16,0-6-6-16,0 0 4 0,0 0-4 0,0 8 17 15,0-8-17-15,14 10-22 0,-10-8 24 16,1-2-13-16,-1 0 8 0,1 0 1 0,2-2-4 15,-2 0 0-15,0-1 1 0,7-4-17 16,-2 1 9-16,-5 0 7 0,0 1-10 0,-1-1-6 16,0 0 18-16,-1 1-3 0,0-1-13 0,0 2 0 15,0-10-8-15,0 4 20 0,-2 3-11 0,-1 2-14 16,1-1 23-16,-1 2 8 0,1 0-15 0,-1 4 4 16,0 0-6-16,0 0-3 0,0 0 1 15,0 0 2-15,-12-10-10 0,9 10 22 0,0 2-17 16,0-2 0-16,0 2-5 0,0 1 2 0,-1 2 7 15,1 0-16-15,-5 7-1 0,2-3 17 16,2 0-15-16,2 1 22 0,0-2-6 0,2-2 19 16,-1 0-17-16,1-6 9 0,0 7-10 0,0-7 14 15,0 8-12-15,0-2 9 0,0-6-2 16,12 15-5-16,-9-12 11 0,2-1-25 0,-1 1 19 16,0-3-6-16,0 0 10 0,1 0-7 0,0 0 5 15,0-3-13-15,-1 1 2 0,7-5-9 16,-4-1-3-16,-2 1 21 0,0 0-8 0,2-6 5 15,-5 2-12-15,1 1-5 0,-2 2 4 0,-1-1 4 16,0 1-9-16,1 1 1 0,-1 0-13 16,0 7 21-16,0 0-6 0,0-7-8 0,0 7 9 15,0-7 14-15,-10-1-19 0,8 6 2 0,-3 2 10 16,1 2-10-16,1-1-19 0,-1 2 32 0,1 0-28 16,-1 1 20-16,0 0-9 0,1 1 12 15,-5 8 10-15,5-4-26 0,-2 5 35 0,2-2-21 16,2-2 13-16,0-3-13 0,0 0 17 0,1-7 7 15,0 5-8-15,0-5 19 0,0 9-18 16,13 2-1-16,-7-11 5 0,-2 1-4 16,2-1 5-16,-1 0-6 0,1-1-9 0,-1-1-5 15,2-1 10-15,4-4 8 0,0-1-1 0,0-7-3 16,-3 4-7-16,-5 2 6 0,4-4-11 16,-3 3 6-16,0 1-1 0,-2 1 7 0,-1 0 1 15,-1 2-28-15,0 0 11 0,0 0 16 16,1 3-16-16,-1 3-1 0,0 0 12 0,0 0-14 15,-10-6 8-15,5 9-5 0,1 1-8 0,-6 7 15 16,-1 4-5-16,1 1 7 0,1-1-11 16,0 0 10-16,5-1 14 0,-2 2-12 0,2-5-12 15,3 1 6-15,-1-5-10 0,0 1 9 16,1-3 6-16,1-1 4 0,0 0-2 0,0 1 0 16,0-2-11-16,0-3-20 0,0 0-20 0,0 0 2 15,0 0-53-15,9 6-49 0,-9-6-20 16,2-1-20-16,-2 1-47 0,0-2-14 0,0-1 22 15,0 1-264-15,-1 1 42 0,0 0 38 16,1-1 22-16,-2 1 35 0,-1-1 30 0,3 2-15 16,-2-3 67-16,0 2-3 0</inkml:trace>
  <inkml:trace contextRef="#ctx0" brushRef="#br0" timeOffset="16004.51">4704 2876 507 0,'0'0'316'0,"0"0"-30"16,0 0-42-16,0 0-8 0,-13 0-15 0,13 0-15 15,0 0-12-15,0 0-1 0,0 0-3 16,0 0-19-16,0 0 43 0,0 0 11 0,0 0-20 15,13 2-3-15,1 3-2 0,4 0-19 0,2-1-13 16,0-1-3-16,2-1-16 0,1 0-17 0,-3 4-21 16,3-4 0-16,-1 1-19 0,-1-1-4 15,-1 0-9-15,-1-2-23 0,-4 0-42 0,-3 0-10 16,-12 0-34-16,9 0 2 0,0 0-113 0,-1 0-33 16,-1 0-62-16,-7 0-34 0,8 0 25 15,-1 0-263-15,1 0 28 0,3-12 44 0,0 3 51 16,-2 4-15-16,-2-2 26 0,-1 1 24 15,-2 2 26-15,-1-3 38 0</inkml:trace>
  <inkml:trace contextRef="#ctx0" brushRef="#br0" timeOffset="16287.78">5117 2779 661 0,'0'-2'443'16,"0"0"-25"-16,0-1-41 0,1 2-41 0,-1-1-28 15,0 2-56-15,0-2 0 0,1 2-27 0,1 2-24 16,0 0 5-16,0 3-16 0,5 8-8 0,0 4-2 16,2 7-17-16,-1-2-13 0,0 3-7 0,-4 3-1 15,0-2-15-15,4 3-13 0,-3 0-8 16,0 1-10-16,-2-1-10 0,0-1-3 16,-1-2-30-16,0-1-45 0,-2-3-23 0,0-1-33 15,0 0-23-15,1-7 7 0,-1-14-75 0,0 9-52 16,0-1-37-16,0-1-28 0,0-7 26 0,-12 10-201 15,10-10 33-15,0-1 33 0,-1-2-87 16,1 0 74-16,0 0-4 0,-2-2 23 0,3-2 18 16,-1 1 27-16,-1-9 8 0</inkml:trace>
  <inkml:trace contextRef="#ctx0" brushRef="#br0" timeOffset="16598.09">5123 2881 796 0,'-2'-6'393'0,"0"-1"-57"0,1 1 5 16,1-1-16-16,-2 1-34 0,2-1-16 0,0 1-28 15,0 6-24-15,0-12-5 0,11-12-17 0,-4 10-16 16,5 1-14-16,-2 3-13 0,2 2-13 16,2 3-22-16,-1 3-4 0,-1 2-16 0,-3 0-3 15,17 11 5-15,-10-6 0 0,0 7-18 0,-3 0 2 16,0 1-21-16,-2 1-4 0,-4 3 1 15,0-2-9-15,-3 2-5 0,-4-8-4 0,0 3 3 16,0 3-29-16,-15 15-41 0,5-14-17 16,1-3-58-16,-1 3 11 0,-4-2-94 0,-6-3-38 15,3-4-67-15,1-4 27 0,2 0-269 16,2-2 11-16,1-1 71 0,11 0 20 0,-13 0 23 16,-12-9 40-16,10 3 39 0,4-1 0 15,-2-1 3-15,6 1 34 0</inkml:trace>
  <inkml:trace contextRef="#ctx0" brushRef="#br0" timeOffset="21710.5">4722 3672 317 0,'-14'0'299'0,"1"0"-36"16,-10 24-15-16,14-20-12 0,3-2-2 0,0 2-7 15,3-2-17-15,-1-2 25 0,0 0-37 0,2 0 13 16,2 0-23-16,0 0-18 0,0 0-19 0,0 0-17 15,0 0 7-15,-7 0-15 0,-1-9-14 0,6 6-25 16,2 0-10-16,-1 2-7 0,4-2-8 16,-3 1-26-16,2 0-4 0,1 1 22 0,4 1-6 15,-2 3-6-15,9 3 6 0,4 2-10 0,-3 4 11 16,0 0 8-16,0 5-32 0,0 0 30 16,-2-1-2-16,-2 1-5 0,-1 1 11 0,-3 1-28 15,-1-2 2-15,-2 3 0 0,0-4-1 16,-3-3-8-16,0-1-11 0,-1-12-19 0,0 10-3 15,0 2 2-15,-12 14-76 0,7-15-6 0,-3 0 2 16,1-4-18-16,-1-2-32 0,1-2-4 0,1-2-18 16,1-1-28-16,5 0-20 0,0 0 20 0,0 0-38 15,-15-9-25-15,12 2-17 0,3 1-36 16,-3-10-7-16,3 6-47 0,0-2 52 0,0-4-1 16,15-16 1-16,-10 15-24 0</inkml:trace>
  <inkml:trace contextRef="#ctx0" brushRef="#br0" timeOffset="21990.75">4796 3705 219 0,'3'-6'298'0,"-2"2"-18"0,1-2-9 16,-1 4-25-16,-1-3 2 0,2 2-12 15,-2 1-9-15,1-1-26 0,0 0-26 16,1 2 20-16,-2-2-29 0,0 3-19 0,0 0 6 16,3 3-23-16,-6 0-14 0,3 2 26 0,-1 1 18 15,-2 11 13-15,3-8 2 0,0 6-16 16,0 2 2-16,0 3-11 0,0-1-9 0,0 0-8 15,0 1-4-15,0-1-16 0,12 17-5 0,-8-20-15 16,2-1-11-16,1-6 0 0,0 2-7 16,5-2-23-16,-5-3-19 0,1-4-34 0,2-2-40 15,-10 0-47-15,14 0 9 0,18-9-100 0,-15 2-69 16,-3 0-65-16,0 0 33 0,-4 3-221 16,-1-1 8-16,-1 3 53 0,-1-1 26 0,-3-1 25 15,1 1 2-15,-1-2 60 0,-1 3 23 0,-1-1-13 16,3 1 6-16</inkml:trace>
  <inkml:trace contextRef="#ctx0" brushRef="#br0" timeOffset="22192.78">5048 3834 477 0,'2'-2'454'16,"-1"4"-79"-16,0-2 20 0,3 4-14 16,-2 0-21-16,0 2-14 0,2 12-31 0,1-4-40 15,-1 1-23-15,0-1-26 0,-3 1-28 16,0-2-15-16,2 3-26 0,-3-5-33 0,2 1-42 15,-2-12-48-15,0 8-35 0,0 1 1 0,0-1-127 16,0 0-83-16,0-8-43 0,0 7 22 0,0-7-279 16,0 0 65-16,-11 7 36 0,11-9 29 15,-1-1-3-15,1 1 19 0,0-4 71 0,-1 2-5 16,2-1-2-16</inkml:trace>
  <inkml:trace contextRef="#ctx0" brushRef="#br0" timeOffset="23159.85">5223 3657 340 0,'0'0'394'0,"0"0"-80"0,-13 0-9 16,13 0-32-16,0 0-29 0,0 0 15 0,0 0-30 16,0 0-28-16,0 0-21 0,0 0 62 15,0 0-29-15,0 0-15 0,0 0-12 0,9 5-24 16,-3-5-22-16,1 0-20 0,2 0-8 0,2 0-7 16,0 0-22-16,18-10-1 0,-16 8-38 15,-3-2-10-15,0 3-4 0,-3-1-123 16,0 1-15-16,-1-2-49 0,-2 1-32 0,1-1 19 15,0 1-240-15,-1 0-27 0,-1-3 22 0,0 3 33 16,1-3 25-16,0 2-28 0,-1-2 24 16,0 1 14-16,8-6-1 0</inkml:trace>
  <inkml:trace contextRef="#ctx0" brushRef="#br0" timeOffset="23759.95">5564 3430 259 0,'-3'-5'391'0,"0"2"-55"0,1 0-41 15,0 1-27-15,-1 1-28 0,0 1-19 0,1 0-3 16,1 0-11-16,-1 3-10 0,1 3-22 0,0 0-19 16,1 1 27-16,0 14 26 0,0-12-30 0,0 7-10 15,0 0-7-15,0 4-3 0,11 15-19 16,-6-17-12-16,0-4-23 0,-1-3 0 0,1-2-21 15,-1-2 6-15,1-1-15 0,-1-2 5 0,-1-3-11 16,2 0-13-16,-5-1-14 0,0 0-10 16,7 0-17-16,10-14-3 0,-9 3-25 0,0-1 6 15,3-2-19-15,-5 1 9 0,2-6 10 16,-8 0-16-16,5 0 3 0,-4-1 1 0,1 2-7 16,-1 0-3-16,-1 4 3 0,0 14 3 0,0-10-10 15,0 1 38-15,0 1-17 0,0 1 25 16,0 7 5-16,0-7-24 0,0 7 14 0,-2-7 21 15,2 7 4-15,1 5 19 0,-1-1 2 0,4 17-3 16,-2-3 13-16,1 7 1 0,2 0 3 16,-1 7 9-16,2-7 8 0,1 1-18 0,-1 2-2 15,2 0-8-15,-1-2 1 0,4 1 1 0,-1-1-5 16,-1 1-8-16,1-3-7 0,0 1 1 16,-2-1-19-16,-1-5 4 0,0 1 7 0,-3-2-1 15,1 2 3-15,-5-20-8 0,0 9-12 16,0 0-4-16,-17 11 16 0,9-14-21 0,0-2 9 15,-1 1-8-15,0-4-21 0,2 0 8 16,0 1 1-16,7-2-2 0,0 0 14 0,-9 0-3 16,1 0-2-16,-7-20-19 0,8 9 6 0,0-2-13 15,4-2-1-15,1 0-13 0,1-5-12 0,1 2-32 16,0 7-22-16,0-3 10 0,13-22-101 16,-8 14-16-16,-1 1-52 0,1-1-60 15,0-3 33-15,3 3-223 0,0-1 10 0,1 3 36 16,0-2 53-16,-1-1 10 0,4 4 58 0,-2-3-7 15,0-1 50-15,-1 1 29 0,2-1-42 0</inkml:trace>
  <inkml:trace contextRef="#ctx0" brushRef="#br0" timeOffset="24040.7">5708 3152 301 0,'0'-5'391'0,"2"2"-56"16,1 0-20-16,13-4-19 0,-5 3-2 16,-1 4-33-16,-1 0-30 0,17 12 14 0,-8 1 1 15,0 3 14-15,0 12-38 0,3 7-10 0,-1 1-25 16,-5 7-17-16,3 3-17 0,-2 2-20 16,-4-1-11-16,1 1-10 0,-4 1-9 0,-1 0-19 15,-3-3-31-15,-3 1-61 0,-2-24 0 0,0 10-91 16,-10 44-56-16,-1-36-54 0,1-2-38 15,-4-4 21-15,-4-3-240 0,-3-2 31 0,-2-3 1 16,-2-2 31-16,0-4 26 0,-2 1 45 0,-2-3 10 16,0 2 10-16,1-5 7 0</inkml:trace>
  <inkml:trace contextRef="#ctx0" brushRef="#br0" timeOffset="24603.2">4370 3563 389 0,'1'-3'379'0,"-1"1"-33"15,0-1-46-15,0 3-24 0,-2-1-18 0,-2 3-27 16,-7 8-29-16,0 2-22 0,-2 9-20 16,-1 1 73-16,0 1-15 0,2 3-15 15,-1 3-9-15,5 5-15 0,0 4 1 0,3 1-17 16,2 2 3-16,3 7 3 0,0-24-12 0,0 12-1 15,18 50-19-15,-7-38-10 0,7-2-14 16,1-3-23-16,4-2-27 0,2-6-40 0,4-1-39 16,3-6-27-16,5-6 2 0,1 0-94 0,4-6-35 15,2-5-70-15,1-4-6 0,2-5 24 16,3 3-259-16,-26-5 36 0,12 0 34 0,49-14 18 16,-36 7 15-16,1-2 18 0,0-2 36 0,-1-1 4 15,-2-4 27-15,1 1-29 0</inkml:trace>
  <inkml:trace contextRef="#ctx0" brushRef="#br0" timeOffset="37427.24">697 5088 388 0,'0'0'403'16,"0"0"-40"-16,0-13-32 0,0 13-9 0,0 0-50 15,0 0-44-15,0 0-11 0,0 0-12 16,0 0-22-16,-2 10-19 0,-2 5-7 0,2-1 1 16,0 10-23-16,-4 1-10 0,6-11 8 0,0 8-14 15,0 4 3-15,0 3-11 0,0 3-4 16,0 2-20-16,0-3 8 0,0 0-6 0,0 1-22 16,0-3 5-16,0-2-12 0,0-4-5 0,-7 21 0 15,7-34-15-15,0 4 10 0,0-2-3 16,0-3-13-16,0 0-4 0,0-1-7 0,3 0 6 15,-3-11-2-15,0-4 6 0,-5 1-14 0,3 3 10 16,6-9-20-16,-3-2-8 0,-1 14-14 16,0-16-5-16,9-22-19 0,-6 16 4 15,1-3 4-15,0-2 2 0,1 0-31 0,-4-5-45 16,2 3 23-16,1 0-9 0,0-2 1 0,-1 4 23 16,0 2 19-16,-3 4-7 0,4 4 30 0,1 0-22 15,-4 6 26-15,2 3-29 0,-3 1 27 16,2 4 3-16,-2 3-22 0,0-2-7 0,7 8 30 15,-5 2-6-15,1 3 21 0,1 3 10 0,0 8 0 16,-1-1-1-16,1 3-1 0,2 1 62 16,-1-1 11-16,2 0 3 0,0-5 1 0,-3 2 0 15,5-1-18-15,-4-3-4 0,0 0-3 16,1-4 1-16,-3-3-8 0,1-1-11 0,-2-3-5 16,0-2 5-16,0 0 1 0,2-1-1 15,-3-3-12-15,-1 0 13 0,0 0 0 0,0 0-4 16,18-12 0-16,-14 2-10 0,3-2-15 0,5-3 2 15,-2-2-2-15,-1-1-2 0,1-2-11 16,-1-4-2-16,0-1-19 0,0-3 18 0,0 2-6 16,1 1 6-16,1-2 1 0,-5 3-1 15,1 4-11-15,-1 3 4 0,-2 5 8 0,0 2-11 16,0 1 10-16,-2 3-6 0,-2 3 3 0,0 0-9 16,2 0 5-16,-4 6-14 0,2 2 17 0,0 4-4 15,-2 4 9-15,2 1 10 0,0-8 7 16,0 8 7-16,0 2-3 0,0 1 21 0,0 5-7 15,0 1 11-15,0 2 7 0,0 2-2 0,0-1 0 16,11 23 3-16,-7-19 16 0,0-3-19 16,-4 0 8-16,2 1-16 0,0 3 14 0,-1-7-21 15,-1 3 13-15,0-1-24 0,0-14 12 0,0 7-1 16,0 2-11-16,0-2-5 0,0 0 9 16,0-2-22-16,0-3-31 0,0-4-23 0,0-2-13 15,0-1-29-15,0-7-23 0,0 9 11 0,0-9-44 16,-2 10-77-16,3-13-46 0,-2-4 23 15,3 0-278-15,3 4 36 0,-1-6 24 0,1 0 43 16,1-2-2-16,3-1 60 0,0 0 26 16,3 0 17-16,4 2 20 0,3 1 17 0,-2 1-37 15</inkml:trace>
  <inkml:trace contextRef="#ctx0" brushRef="#br0" timeOffset="37878.43">1828 5438 507 0,'-5'0'438'0,"1"0"-37"16,-1 0-57-16,1 3-4 0,2-3-12 0,-2 0-36 15,2 0-28-15,0 2-23 0,2-2-14 16,2 0-9-16,1 1-9 0,4 0-18 0,1-1-20 16,18 1-23-16,1 1-5 0,2-1-21 15,2 0-6-15,0-1-18 0,1 3-10 0,-3-1-27 16,-1 0-44-16,-3-2-59 0,-2 2 4 0,-4-2-189 16,2 1-59-16,-10 0 30 0,-4 0-266 15,-1 1 76-15,-6-2-16 0,3 1 62 0,-5 1 50 16,-4 1-13-16,3-3 30 0,-3 2 23 15,-12 5 10-15,1 0 5 0</inkml:trace>
  <inkml:trace contextRef="#ctx0" brushRef="#br0" timeOffset="38084.01">1831 5636 304 0,'-1'5'475'15,"1"-1"-97"-15,1 0 25 0,1 1-30 16,1 1-18-16,8 4-19 0,-2 1-27 0,5-2-35 15,1 1-32-15,2-3-17 0,-2-2-24 16,5-1-28-16,-1-2-25 0,1 1-61 0,0-3-9 16,0 3-125-16,3-3-67 0,-14 0-74 0,6 0 17 15,16-12-311-15,-19 11 20 0,7-1 34 16,-1 0 37-16,2-1 14 0,1 1 28 0,5 0 14 16,-2-2 48-16,5 0 3 0</inkml:trace>
  <inkml:trace contextRef="#ctx0" brushRef="#br0" timeOffset="38519.66">2637 5392 303 0,'0'-6'490'0,"-2"0"-80"0,1 4-49 0,-1-1-76 16,1 3-19-16,1 0-32 0,0 3 36 15,-1 3 8-15,-1 14-9 0,5 0-20 0,-3-11-7 16,0 10-16-16,0 1-18 0,0 4-10 0,0-1-23 16,0 0-4-16,0 4-34 0,0-2-3 15,0-2-13-15,0-1-4 0,0-2-8 0,-3 17-23 16,-4-21-6-16,3-7-7 0,-1 1-11 0,2-3 1 16,-1 0-6-16,-1-4-9 0,1-1-9 15,-3 0 6-15,4-1-34 0,3-1 2 0,0 0-18 16,-7 0 9-16,7 0-3 0,0 0-4 15,-17-12 3-15,17 9-9 0,0 0 2 0,0-1-5 16,4 1 7-16,-1 2-9 0,1-2 18 0,2 0-9 16,13 1 2-16,1-2 3 0,2 3 1 0,2-1 4 15,2 0-5-15,2 1-12 0,-15 1 12 16,7 0-13-16,2 0-3 0,1 0-44 0,0 0-21 16,-1 0 9-16,-5 0-91 0,-1 0-37 15,-6 0-61-15,-2 0-29 0,0 0 28 0,3-12-210 16,-9 10-9-16,-2-1 25 0,2 0 53 0,-4-2 20 15,2 0 29-15,0 1 6 0,-2 0 56 0,-1-1-5 16,1 2 11-16</inkml:trace>
  <inkml:trace contextRef="#ctx0" brushRef="#br0" timeOffset="38743.27">2821 5576 909 0,'-2'-2'410'0,"0"-1"-57"16,0 1 22-16,0 0-48 0,-1 1-23 15,0 0-43-15,2 2 7 0,0 0-1 0,1 3-5 16,2 1 14-16,1 13-23 0,2 1 4 0,-1 2-27 15,0 1-4-15,1 2-42 0,-3 3-13 16,0 0-19-16,-2-3-22 0,2 2-7 0,-2-14-26 16,0 5-43-16,0 1-44 0,0-2-63 0,0-1-31 15,0 1 7-15,0-5-135 0,0-2-61 0,-11 4 26 16,11-13-300-16,2 1 19 0,-1-3 54 16,2 0 15-16,-2-3 48 0,10-10 25 0,-5 1 46 15,2-3 21-15,1 2-1 0,1-4 27 16,3 2 24-16</inkml:trace>
  <inkml:trace contextRef="#ctx0" brushRef="#br0" timeOffset="38937.81">3039 5668 764 0,'2'1'526'16,"0"1"-43"-16,1 2-10 0,5 11-16 0,-1 4-55 16,-1 2-19-16,-2-1-30 0,-1 0-35 15,-2 2-38-15,-1-1-15 0,0-9-31 16,0 5-44-16,0 1-64 0,-14 20-66 0,9-23-66 15,-3-1-68-15,5-6 7 0,-2 1-131 0,2-6-55 16,2-1 23-16,0-2-294 0,1-3 37 0,0 2 47 16,4-3 38-16,6-8 10 0,2 0 27 15,3-3 17-15,6-1 50 0,0-1-3 0,1-3 36 16,2-1-4-16</inkml:trace>
  <inkml:trace contextRef="#ctx0" brushRef="#br0" timeOffset="39283.73">3329 5581 296 0,'-3'-3'531'0,"-1"1"-111"0,0 1-16 16,0 2-34-16,-1-1-32 0,1 2-46 16,-1 1-17-16,-6 5-37 0,4 1-3 0,-1 4-18 15,0 2-19-15,0-2-27 0,5-1-14 16,0 3-15-16,1-3-18 0,1-3-1 0,1-3-19 16,0-6-12-16,0 7-4 0,0 0-7 0,0-7-10 15,0 7 4-15,15 3-21 0,-11-7-7 16,3-2 2-16,0 0-5 0,1-1-4 0,12 2-11 15,-1 0 3-15,-1 0 1 0,2 1-4 16,0-3-7-16,-2 4-10 0,-1 2-2 0,-1 1 8 16,0 2 1-16,-1-1 2 0,-1 2 11 0,-3 0 0 15,-4 1 9-15,-1-3 1 0,-2 0 8 16,-3 1-14-16,-1-9 9 0,0 7-16 0,0 3 5 16,-18 12-10-16,5-11-8 0,-3-3-16 0,0-1-35 15,-1 0-48-15,-3-5 9 0,0-1-130 16,8-1-58-16,-3 0-84 0,-4 0 30 0,-17-10-216 15,17 2 25-15,6-2 47 0,2-3 6 0,2-2 54 16,3 1 13-16,1-3 65 0,3 2 9 0,2 0 31 16,0 8 11-16</inkml:trace>
  <inkml:trace contextRef="#ctx0" brushRef="#br0" timeOffset="39494.79">3362 5577 893 0,'17'-6'510'15,"0"-2"-42"-15,1-1-32 0,4 4-49 0,2 1-30 16,0-1-42-16,3-2-36 0,-1 2-38 16,2 0-29-16,1 1-26 0,0-2-6 0,1 3-33 15,-2 0-73-15,0-3-46 0,0 1-50 16,-4 1 0-16,-4 0-173 0,-4 0-51 0,-4 2 22 16,-2-1-247-16,-4 3 27 0,1-1 22 0,-5-2 0 15,-2 1 70-15,0 0 33 0,0 2 8 16,0 0 9-16,-11-6 30 0,-6 3-41 15</inkml:trace>
  <inkml:trace contextRef="#ctx0" brushRef="#br0" timeOffset="39991.81">2341 5250 310 0,'-3'-1'464'0,"1"2"-72"0,-3 2-31 15,0-2-47-15,-8 9 26 0,-1 2-15 16,-1 4-32-16,1-3-7 0,1 4-27 0,-2 2-1 16,0 3-16-16,0-1-12 0,1-1-17 0,1 4-28 15,0 1-7-15,-2 0-18 0,3 4-1 16,-1 2-8-16,1 2-17 0,3 0-22 0,-3 4 2 15,3-1-12-15,3 0-21 0,0 4-11 0,2-1 0 16,4-18 9-16,0 8-14 0,18 45-4 0,-4-35-16 16,9 1-31-16,3-4-23 0,0-1-35 15,5-5-58-15,3 4-23 0,4-7 15 0,1-1-139 16,4-6-41-16,5-2 26 0,-1 2-263 16,3-8 10-16,1-4 9 0,3-2 86 0,0-3 14 15,-1-2 26-15,-25-1-2 0,54-11 43 0,-27 2 46 16,3-1 13-16,-4-6 6 0</inkml:trace>
  <inkml:trace contextRef="#ctx0" brushRef="#br0" timeOffset="40307.15">3756 5311 893 0,'20'9'385'0,"3"3"-55"15,-2 2 24-15,1 7-25 0,0 4-31 16,2 4-10-16,1 0-19 0,-4 8-35 16,0 1-12-16,-1 3-21 0,-4-2-22 0,0 2-25 15,-5 1-3-15,-1 0-23 0,-8 0-10 0,-2-21-33 16,0 9-34-16,-19 42-44 0,6-33-1 0,-5-2-108 15,-4-4-27-15,0-1-51 0,-7-1-50 16,3-6 20-16,-2-4-265 0,-1-1 22 16,3-5 39-16,3-4 18 0,-2 0 50 0,3-7 19 15,2 0 2-15,8-4-6 0,12 0 60 0</inkml:trace>
  <inkml:trace contextRef="#ctx0" brushRef="#br0" timeOffset="40595.92">4123 5750 943 0,'8'0'408'0,"11"3"15"15,-3 0-49-15,3 2-29 0,-1-2-40 16,1 3-25-16,0-1-31 0,0-1-33 0,0 1-21 16,-1-3-24-16,0 3-41 0,-1-1-72 0,0 0-4 15,-4-1-157-15,-2-1-90 0,5 3 17 16,-4-1-275-16,0-3 11 0,-1 1 11 0,-2 0 26 16,-9-2 60-16,17 0 33 0,2 0 18 0,3 0 17 15,3 0-5-15</inkml:trace>
  <inkml:trace contextRef="#ctx0" brushRef="#br0" timeOffset="41294.78">5381 5261 343 0,'5'-2'440'0,"-1"2"-96"0,-3 0-8 0,0 2-4 15,-1 1-42-15,-2 3 7 0,-4 10 6 16,-2 2-28-16,1 2-5 0,-2 5-20 0,-2-1-4 16,3 1-8-16,-1 3-9 0,-1-1-10 15,1 5-19-15,2 1-5 0,1 1-18 0,2-2 3 16,-1 0-6-16,5-16-33 0,0 6-1 0,13 28-19 16,-6-24-10-16,3-3-8 0,4-4-20 15,3 0 7-15,1-4-31 0,3-4-1 0,-1-3-6 16,1-3 8-16,0-2-15 0,-11-3-4 15,7 0-19-15,19-12-25 0,-18 4-12 0,-1-5-6 16,-1-1 3-16,0-2-15 0,-6-4-3 0,2 2 0 16,-1-5 6-16,-4 6 15 0,-2 0-17 15,-3 5 12-15,-2-2-8 0,0 14 0 0,0-7 5 16,-11-6 3-16,5 9-5 0,-10-1 20 0,3 5-11 16,-7 0-6-16,10 0-5 0,-8 0-30 15,-21 14-23-15,18-4 9 0,5-2-100 0,-3 1-39 16,4-3-43-16,2-3-39 0,5 0 27 0,1 2-264 15,3-3 13-15,1 3 46 0,3-3 60 16,0-2 2-16,0 0 65 0,0 0-25 0,22 11 50 16,-4-6 26-16,6-4-8 0,-3 4 27 15</inkml:trace>
  <inkml:trace contextRef="#ctx0" brushRef="#br0" timeOffset="41770.05">5903 5618 554 0,'2'-1'433'0,"0"4"-47"0,0-3-52 16,-1 2-8-16,0 3 13 0,1 0-19 0,0 14-23 16,-2 1-13-16,0-9-11 0,0 4-33 15,0 5-16-15,-12 21-34 0,7-20-5 0,-1-1-36 16,-2 2-1-16,0-4-38 0,-1-3-46 16,0 2-32-16,4-8-51 0,0-1 2 0,-2-2-151 15,1-3-73-15,5-1 25 0,-1-1-290 0,2-1 34 16,1-1 32-16,0-2 23 0,4-1 39 15,0 0 18-15,10-7 52 0,2-3-12 0,3 1 17 16,2 0 14-16</inkml:trace>
  <inkml:trace contextRef="#ctx0" brushRef="#br0" timeOffset="42140.53">6220 5450 296 0,'-2'-2'440'0,"0"3"-67"15,-1 0-48-15,0 2-24 0,-2 0-25 16,-2 11-22-16,-2-3-31 0,4-1-26 0,-1 3-4 16,0 3 12-16,3-4-10 0,1-2-20 0,1-1-8 15,1 1-22-15,0-1-17 0,0-9 3 16,0 11-5-16,12 8-17 0,-5-11 11 0,3 0-7 16,0-3-5-16,5 1-19 0,-1 1-6 0,3-4-4 15,2 0-12-15,0 1-9 0,2 1 0 16,1-2-5-16,-2 1-18 0,1 3 8 0,-2-2-9 15,-2 2 13-15,-2 0-14 0,-1 1 7 0,-4 2-1 16,0-1 4-16,-6-1 11 0,-2 1 0 0,-2-1-3 16,0-8 18-16,0 11-21 0,-21 11 10 15,8-10-3-15,-5-2-2 0,1 0-17 16,-4 0-12-16,-2-3-40 0,2-3-45 0,-4-2-41 16,5 1 10-16,9-3-137 0,-7 0-52 0,-18-12 24 15,17 2-294-15,6 3 30 0,-1-5 36 16,2 1 38-16,4-2 39 0,0-2 46 0,5-6 15 15,2 3 18-15,1 9 12 0,0-3 20 0,0-4-8 16</inkml:trace>
  <inkml:trace contextRef="#ctx0" brushRef="#br0" timeOffset="42347.58">6262 5435 1258 0,'5'1'494'16,"3"-1"-52"-16,10 2-40 0,2-2-40 15,-10 0-28-15,6 0-36 0,3 0-28 0,1 0-39 16,0 0-16-16,0 0-39 0,2 0-15 16,0 0-50-16,-1 0-61 0,-1 0-60 0,2 0 0 15,23-5-137-15,-23 1-75 0,1 1 24 0,-3-2-262 16,0 0-12-16,-1 2 41 0,-3-1 13 0,2-1 53 16,-7 2 12-16,6-1 32 0,-1 2 8 15,1-3 42-15,0 1-8 0</inkml:trace>
  <inkml:trace contextRef="#ctx0" brushRef="#br0" timeOffset="42614.29">6804 5249 931 0,'-2'-2'394'0,"1"1"-27"0,1 1-43 15,1 1-1-15,2 1-27 0,1 2-30 16,10 5-12-16,2 5-12 0,1 4-19 0,-1-1-22 15,2 4-10-15,1 5-18 0,0 1-7 0,0 3-24 16,-3 5-11-16,0 0-16 0,-5 4-1 16,0 2-24-16,-3 0-4 0,-6 1-36 0,-2-22-56 15,0 12-42-15,-22 44 5 0,9-34-154 16,-9-1-38-16,-2 2 25 0,-7-3-229 16,-4-3-45-16,-3 1 52 0,-1-2 23 0,-7-3 19 15,0-3 43-15,-2-1 13 0,-3 0 11 0,-4-3 39 16,0-5 6-16</inkml:trace>
  <inkml:trace contextRef="#ctx0" brushRef="#br0" timeOffset="43222.41">5251 5071 831 0,'-1'-3'372'0,"-1"1"-49"0,-1 0-8 15,-2 2-39-15,-1 0 17 0,-9 5-2 0,-2-1-1 16,-1 2-22-16,-2 4-16 0,0 1-8 16,-1 3-24-16,-1 1-18 0,1 1-8 0,-1 0 3 15,-1 2-27-15,2 2-10 0,3 1-10 0,-4 4 0 16,-1 4-17-16,3 1-7 0,0 4-13 16,2 5-5-16,4 0 0 0,1 0-12 15,4 5 13-15,4 2-34 0,4 2-4 16,1-24 6-16,13 47-3 0,1-23-9 0,5-2-7 15,3 0-6-15,6-2-20 0,3-3 13 0,5-4-46 16,1-2-22-16,4-4-53 0,0-2-58 0,1-4 12 16,0-3-173-16,-3-3-87 0,1-5 32 15,0-1-229-15,-1-2 23 0,0-3 61 0,1-3 39 16,-1-3 43-16,3-2 44 0,-2 2 26 16,4-1 38-16,-21-1-4 0,11 0 25 0,48-13 29 15,-31 8 1-15</inkml:trace>
  <inkml:trace contextRef="#ctx0" brushRef="#br0" timeOffset="49481.8">13809 766 599 0,'0'0'308'0,"0"0"-27"0,0 0-13 0,0 0-44 16,0 0-11-16,0 0-38 0,0 0-4 0,0 0-11 16,21 18 25-16,-21-10-14 0,0 9 0 0,0 8-19 15,0 4 40-15,9 39-22 0,-7-25-4 16,-1 3-2-16,-1-24-16 0,0 10-15 0,0 2-36 15,0-3 5-15,-11 29-9 0,5-32-18 16,3-2 7-16,1 0-6 0,-2-4-11 0,1-3-18 16,1 0-3-16,0-7-34 0,2-4-29 0,-2 2 1 15,2-3-76-15,0-5-47 0,0-2-54 16,0 0-61-16,0 3 23 0,0-6-253 0,2 1 31 16,-2-3 35-16,5-13 29 0,-5 7 25 15,8-21 26-15,-1 10 20 0,-3-2 31 0,-1-1-18 16</inkml:trace>
  <inkml:trace contextRef="#ctx0" brushRef="#br0" timeOffset="49853.8">13825 894 239 0,'0'-8'406'0,"-1"-1"-63"0,1-1-32 16,0 0-35-16,0 10 39 0,0-11-40 0,0-1 3 15,2-9-26-15,-2 21-32 0,4-13-34 16,-2 4-7-16,2 3-11 0,-1 4 6 0,7-3-30 16,-1 3-47-16,1 2 22 0,-2 0-24 0,19 12-6 15,-4-2-6-15,-3 2-17 0,2 2 29 0,-1-2-22 16,1 7 0-16,0-5-13 0,-1 1-2 16,-1 0-8-16,-4 2 4 0,0-2-21 0,-6 1 7 15,-1-4-19-15,-4 1 13 0,0-1-17 0,-5-5 10 16,0 1-1-16,0 2-1 0,-16 11 3 15,7-12-17-15,-5 2 5 0,-6-2-2 0,-2-1 2 16,-1 3-6-16,-4-4-27 0,0 0-8 0,0-1-23 16,1 1 3-16,1-1-67 0,2 0-35 15,1-4-19-15,4-2-32 0,0 0-33 0,9 0 21 16,1 0-209-16,8 0-51 0,-6-10 21 16,13 6 27-16,2-8 27 0,5 7 23 0,6 0 49 15,9 0-2-15,4 3 6 0</inkml:trace>
  <inkml:trace contextRef="#ctx0" brushRef="#br0" timeOffset="50130.55">14380 981 544 0,'4'3'458'0,"-4"-6"-35"0,-2 3-52 16,4 0-54-16,-1 4-7 0,4-4-5 0,0 2 3 16,5 0-24-16,1 2-30 0,4-1-28 15,-5-3-14-15,3 0-35 0,7 0-4 0,-2 0-25 16,4 0-35-16,-3 0-61 0,-2 0-56 16,1 0-2-16,-5 0-167 0,-1 0-80 0,-5 0 21 15,0 0-275-15,1 13 59 0,-15-9 8 16,-1-2 62-16,-1 3 2 0,-5-1 16 0,-1-1 31 15,1 2 60-15,-5 3-29 0</inkml:trace>
  <inkml:trace contextRef="#ctx0" brushRef="#br0" timeOffset="50309.52">14328 1141 699 0,'0'4'445'0,"5"2"-71"15,3-1 30-15,4 2-41 0,1-2-39 16,5 3-8-16,3-3-35 0,5-1-28 0,1 2-36 15,0 1-36-15,0-6-40 0,2 1-15 0,-2-2-194 16,-16 0-81-16,8 0 16 0,-2 0-311 16,2 0 36-16,-1 0 30 0,-1-7 1 0,14-10 15 15,-16 14 18-15,4-3 26 0,6 0 9 0,2 2-3 16</inkml:trace>
  <inkml:trace contextRef="#ctx0" brushRef="#br0" timeOffset="50751.73">15194 681 789 0,'-6'-7'355'0,"2"0"4"16,0 0-67-16,-1 3-36 0,1 0 30 0,-3 5-45 15,-3 1-33-15,4 6 4 0,-2 3 1 16,-4 1-5-16,5 9-31 0,1-2-3 0,-1 1 2 15,-3 10 4-15,2 0-7 0,7 0-3 0,-7 3 2 16,1 4-1-16,2-2-19 0,3 3-2 16,2-2-28-16,0-19-2 0,0 9-15 15,12 28-8-15,-10-25-11 0,5-3 10 0,3-4-16 16,0-7-1-16,1 1-21 0,0-3 9 0,11-5-9 16,-3-6-13-16,-6-2 6 0,-3 0-35 15,16-10-8-15,-8 5-21 0,0-5-23 0,-3-6-9 16,4-1-14-16,-4-1-19 0,-3-1 13 15,-3-2-27-15,-1 2-10 0,-1 1 10 0,-2 1 9 16,-2 0-5-16,-3 17 7 0,0-12 10 0,-12-5-31 16,1 12 10-16,-5 3 31 0,7 2 30 0,-18 11 4 15,6 0-55-15,-1-1 2 0,-2 4-39 16,5-4 1-16,-2 2-43 0,2-2-34 16,4 1-54-16,5-1 21 0,2-3-229 0,5 2 4 15,1-5 16-15,2-4 23 0,16 9 25 0,-3-6 26 16,5 1 35-16,7-4 19 0,0 3 30 15</inkml:trace>
  <inkml:trace contextRef="#ctx0" brushRef="#br0" timeOffset="51004.37">15535 1119 643 0,'0'8'434'0,"-2"4"-73"0,2 5 60 16,0-9-34-16,0 5-46 0,0 2-23 0,0 2-27 16,-12 16-24-16,8-15-33 0,-1 0-21 15,-3-2-32-15,0 2-9 0,1-3-36 0,-1 0-36 0,1-3-71 16,1 0-3-16,-2-2-104 0,2-4-44 16,1-3-54-16,3 1 18 0,-2-4-231 0,4 0-102 15,0 0 54-15,0-4 37 0,0 3 42 0,4-5-23 16,3-6 57-16,3-8 15 0,9-6-2 15,-6 0-22-15</inkml:trace>
  <inkml:trace contextRef="#ctx0" brushRef="#br0" timeOffset="51337.26">15744 881 550 0,'0'-9'518'16,"2"5"-96"-16,-2 4-52 0,-4 3-10 0,-1 6-18 15,0 3-8-15,-6 2-30 0,5 0-25 0,-2 3-16 16,0 3 1-16,3-4-42 0,1 3-24 15,0-2-1-15,3-1-30 0,-1-1-19 0,2-8 9 16,0 2-29-16,15 11-7 0,-3-8-15 16,1 0 1-16,3-1-23 0,4 0 3 0,5-2-24 15,-4 3 11-15,0-2-26 0,6 2-4 0,-4 0 2 16,4 0-4-16,-6 0-13 0,-4 1-2 16,-1-1-2-16,-5-3 5 0,-4 6 1 0,-5-8 2 15,0 0-5-15,0 3 6 0,-2-10 5 0,0 7 2 16,-15 13-16-16,6-8 18 0,-5-2-22 0,-3-1 4 15,-1 0-6-15,-3-2 4 0,1 0-56 0,-4-4-30 16,-1-2-53-16,4-1 12 0,8 0-181 16,-5 0-68-16,-25-12 32 0,21 4-311 15,-3-4 57-15,5-9 45 0,10 3 82 0,0-3 1 16,3 1 55-16,7 8 45 0,0-6-18 16,15-23 40-16,-9 13 31 0,0-6-17 0</inkml:trace>
  <inkml:trace contextRef="#ctx0" brushRef="#br0" timeOffset="51527.76">15784 930 885 0,'7'-4'533'0,"4"4"-35"0,2 1-50 0,6-2-21 15,-10 1-54-15,8 0-5 0,4 0-39 0,1 0-39 16,3 0-51-16,2 0-16 0,-3 0-24 16,24-13-17-16,-25 9-47 0,-4-2-74 0,-3 5-61 15,-1-5 1-15,-1-3-186 0,-7 0-55 0,2 2 23 16,-2-1-349-16,-7 8 46 0,0-7 36 15,0-6 48-15,-25-16 16 0,11 13 85 0,-5-6 0 16,-10 4 23-16,-3 4 6 0,-5 1 53 16</inkml:trace>
  <inkml:trace contextRef="#ctx0" brushRef="#br0" timeOffset="51939.86">15022 479 654 0,'3'-6'324'15,"-6"1"-18"-15,1 0-36 0,-2 3-20 0,0 4 2 16,-4-1-13-16,-5 4-27 0,-3 9 7 15,3-2-30-15,-10 9-6 0,2 4-7 16,-2 1 1-16,2 5-7 0,0 5-2 0,4 2-3 16,-1 8-20-16,5 2 5 0,-2-1-14 0,2 3 16 15,2 1-14-15,2 1-6 0,-2-3-23 0,4 3-16 16,0-8 6-16,0-4-18 16,5-4 8-16,2 0-25 0,0-19 9 0,11 37-16 15,1-21-5-15,3 3-14 0,8 0 3 0,2-5-31 16,4 2-38-16,5 0-16 0,4-6-45 0,9 1 8 15,0-5-94-15,5-1-41 0,4-5-30 0,1-3-54 16,8 1 31-16,2-8-216 0,0 0 3 16,3-4 50-16,-2-3 15 0,-35 0 30 0,17 0 24 15,66-13 16-15,-53 2 40 0,-2-2 4 16,-3-4 0-16</inkml:trace>
  <inkml:trace contextRef="#ctx0" brushRef="#br0" timeOffset="52238.7">16521 588 653 0,'14'21'449'0,"-1"3"-74"0,5 2-13 0,-1 7-25 15,0 7-7-15,0 5-13 0,4 3-41 16,-1 4-9-16,-4 4-41 0,-3 2-13 0,-8-7-20 16,-3-8-26-16,-2-23-12 0,0 9-20 0,-14 39-21 15,1-29-31-15,-8-1-64 0,-3-3-1 0,-7 5-117 16,-3-5-75-16,-4 3-46 0,-5-1 20 16,0-2-301-16,-3 0 33 0,-4-5 51 0,-4 0 18 15,3-2 26-15,-6-5 19 0,-1-1 30 16,-3-1-13-16,-4-2 70 0</inkml:trace>
  <inkml:trace contextRef="#ctx0" brushRef="#br0" timeOffset="52783.15">13202 2128 804 0,'-4'2'414'0,"2"-1"-63"16,0-1-9-16,2 2 20 0,0-1-6 0,3 0-31 15,2 1-14-15,2-1-19 0,13 1-18 16,5 1-31-16,-3-1-27 0,5 0-22 0,0 1-33 16,2-1-5-16,-2 1-24 0,-1 0-40 0,0 3-50 15,-3-3-62-15,1 2 2 0,-3-1-148 16,0-2-62-16,-1 0 23 0,-3-2-348 0,-17 0 62 15,14 0 40-15,3 0 38 0,-1 0 23 0,2 0 18 16,10-13 25-16,-12 8 23 0,0-1 3 16,-2 1 33-16</inkml:trace>
  <inkml:trace contextRef="#ctx0" brushRef="#br0" timeOffset="53018.78">13839 2031 546 0,'-1'0'413'15,"1"3"94"-15,-2 4-38 0,-3 12-30 0,-1 1-47 16,1 4-36-16,1 5-18 0,3 2-29 16,-5-3-32-16,6 6-17 0,0-1-23 0,0-2-24 15,0 1-38-15,0 2 6 0,0 1-39 0,-3-3-39 16,2 0-32-16,-1-3-52 0,-1-3-26 16,1-5-63-16,-3-1 8 0,4-3-121 0,-4-7-55 15,0-3-62-15,2-4 29 0,-1 1-270 0,2-2 65 16,-3-2 27-16,5 0 32 0,0 0 28 0,0 0 38 15,-9-13 21-15,7-2 9 0,-1 1 7 16,-1-1 34-16</inkml:trace>
  <inkml:trace contextRef="#ctx0" brushRef="#br0" timeOffset="53299.03">13818 2097 529 0,'6'-17'545'0,"0"3"-96"0,0 1-10 0,1 0-46 0,1 2-40 15,4-1-21-15,-1 2-19 0,6 4-23 0,2 3-16 16,-1-1-23-16,0 2-17 0,-8 2-24 16,22 13-28-16,-12-4-9 0,-3 5-8 15,-3 1-24-15,-2 2-11 0,-2 1-16 0,-4 3 1 16,-1 0-18-16,-3 0-3 0,-2-11-11 0,-12 20-27 16,3-10-7-16,-1-3 13 0,-4-2-23 15,-1 0-2-15,-3-2-46 0,-1-3-46 0,-1-1-57 16,4-1 11-16,1-8-150 0,1 0-61 0,5 0 29 15,0 0-330-15,-11-10 56 0,15 3 41 16,1 1 40-16,4 1 58 0,0-1 41 0,13-9 17 16,3 1 12-16,6 1 22 0,5-1 10 15,4 2 19-15</inkml:trace>
  <inkml:trace contextRef="#ctx0" brushRef="#br0" timeOffset="53511.59">14389 2094 376 0,'-1'2'453'0,"1"-1"-87"0,0-1 82 0,0 1-49 16,0 0-31-16,0 0-32 0,0 0-37 0,2-1-28 15,1 1-15-15,1 0-38 0,1-1-13 16,4 0-25-16,13 1-17 0,-10-1-39 0,5 0-45 16,1 0-51-16,3 0-3 0,-5 0-157 15,2 0-75-15,-3 0 21 0,-1 0-285 0,-5 0-3 16,-1 0 40-16,-8 0 10 0,8 0 18 0,-8 0 50 15,0 0 24-15,6 0 17 0,-7 2 18 16</inkml:trace>
  <inkml:trace contextRef="#ctx0" brushRef="#br0" timeOffset="53699.59">14364 2260 1061 0,'-5'3'422'0,"3"0"-62"0,-2 0-14 16,4 1-22-16,4-1-10 0,-2-3-46 15,3 2-23-15,13 2-22 0,2-1-17 0,3 0-29 16,3-2-37-16,-14-1-91 0,10 0-5 16,3 0-143-16,2 0-86 0,25-10 16 0,-23 8-301 15,-1-2-1-15,0 4 34 0,1-2 23 16,0 2 26-16,-2-1 57 0,0 1 35 0,1 0 28 0</inkml:trace>
  <inkml:trace contextRef="#ctx0" brushRef="#br0" timeOffset="54048.52">15054 2220 1090 0,'-3'0'414'0,"1"3"-56"0,-2-3-48 0,2 0-22 16,-1 2 3-16,1-1-5 0,0 0-9 15,2 2-14-15,0-1-25 0,2 0 3 0,3 2-37 16,10 2-18-16,1 0 12 0,2 0-37 16,2 1 3-16,5-2-37 0,-3 0 7 0,1 1-15 15,-1-2-29-15,3 0-33 0,-3-3-26 0,1 1-48 16,-1 0-48-16,1 2 7 0,-5-4-191 15,-9 0-71-15,0 0 28 0,2 0-261 0,14-11 59 16,-16 8 34-16,2-1 21 0,-6 0 35 16,8-1 35-16,-3 2 32 0,2-2 16 0,1 0 25 15,6 1-28-15</inkml:trace>
  <inkml:trace contextRef="#ctx0" brushRef="#br0" timeOffset="55414.18">16077 2014 951 0,'0'0'325'0,"0"0"-11"0,0 0-22 0,0 0-49 15,0 0-6-15,0 0-30 0,0 0 36 0,0-24-31 16,-17 31-11-16,-1 3-27 0,1 3 11 16,-2 3-14-16,4 3-29 0,-1 2-2 0,3 5 7 15,-3 3-17-15,5 1 0 0,0 5-5 16,3 6-19-16,2-1 9 0,6 2-18 0,0-23 0 16,0 12-9-16,10 38-22 0,2-33-34 0,-1-2-49 15,6-3-49-15,7-4 7 0,-2-5-83 16,1-3-65-16,2-5-54 0,2-5 27 0,-2-1-253 15,1-7-7-15,-14-1 55 0,7 0 11 0,0 0 56 16,23-15 24-16,-21 7 22 0,1-6 22 16,-4 1-3-16,2 0-5 0</inkml:trace>
  <inkml:trace contextRef="#ctx0" brushRef="#br0" timeOffset="55841.98">16435 2034 561 0,'0'-3'436'0,"-2"1"-74"16,2-2-22-16,-2 1-44 0,2 2 5 0,-2 1-14 16,0 1-5-16,-1 2-21 0,-1 3-1 15,-1 8-20-15,-1 4-6 0,-2 4 5 0,-2 2-26 16,6 0 2-16,-3 5 3 0,5 1-26 0,-3 0-6 15,2 3 11-15,3-1-37 0,0 2-23 16,0-19-6-16,0 5-13 0,14 30-11 0,-7-21-6 16,3-7-15-16,0 0 1 0,3-5-17 15,0-3-7-15,4-5 9 0,-4-6-32 0,-1-2-9 16,-4-1-18-16,4 0-21 0,19-20-6 16,-15 8-17-16,2-3 5 0,-5-2-7 0,-2 0-3 15,1 1-15-15,-3 3 13 0,-3-1-6 0,1-2-9 16,-7 5 15-16,0 11 6 0,0-9 3 0,0 2-12 15,-14-3 5-15,6 8 3 0,1 1-5 0,-11-1-18 16,9 2-11-16,-5 0-18 0,-17 14 8 16,18-10-100-16,-1 0-44 0,5-1-76 15,0 0 27-15,3 0-265 0,1 0 10 0,2-1 41 16,3 1 52-16,0-2 33 0,5 1-14 0,0-2 26 16,13 4 51-16,-3-3 39 0,-6-1 20 15</inkml:trace>
  <inkml:trace contextRef="#ctx0" brushRef="#br0" timeOffset="56024.95">16759 2334 1058 0,'3'4'490'0,"-1"2"-44"0,2 10-37 15,-2 2-47-15,1 4-38 0,0-1-42 16,0 1-15-16,-2-1-40 0,-1 1-27 0,0-3-16 16,0-10-51-16,0 3-86 0,0-1-4 15,0-1-123-15,0-1-61 0,0-2-52 0,0-7 20 16,0 0-284-16,2 10-22 0,-2-12 57 0,2-3 13 15,5-6 20-15,1-5 40 0,2-2 36 16,1-5 31-16,3 2-52 0</inkml:trace>
  <inkml:trace contextRef="#ctx0" brushRef="#br0" timeOffset="56331.77">17000 2138 491 0,'-1'-3'477'0,"-2"3"-42"0,0 2-28 16,1 1-51-16,-2-1-25 0,2 2-39 0,-1 0-16 15,0 1-14-15,-3 10-35 0,4-6-6 0,2 0-23 16,0-9-18-16,0 8-5 0,0-1-14 16,11 13-13-16,-2-8 5 0,0-1-16 0,1 2-4 15,3 1-7-15,1-5-13 0,0-3-15 16,0 4 0-16,2-2-23 0,-1 0-15 0,2 0 5 16,-3 1 1-16,0-1-8 0,-2 1-12 0,-1-1-3 15,-2-4-13-15,-5 6-11 0,-3-3 15 0,-1-7-7 16,0 5 14-16,-11 15-19 0,-1-7-2 15,-1-1-16-15,-2-2-1 0,-2-4-33 0,-1 0-33 16,-3-2-28-16,4-1 11 0,-6 1-176 0,12-4-39 16,-5 0 27-16,-3 0-294 0,-18-14 18 15,22 1 56-15,-6 3 13 0,8 1 28 0,-1 1 29 16,5-4 27-16,1-1 79 0,8 1-10 16,-8-4 32-16,8 2 0 0</inkml:trace>
  <inkml:trace contextRef="#ctx0" brushRef="#br0" timeOffset="56542.83">16961 2129 664 0,'0'-1'574'16,"1"1"-70"-16,1 0-42 0,0 0-51 16,3 0-39-16,1 0-25 0,2 0-34 0,13 2-55 15,-9-2-6-15,7 0-47 0,5 0-35 0,30-12-62 16,-25 6-78-16,0 0-3 0,3 2-186 0,-6-4-102 15,-1 1 24-15,4 0-292 0,-6-1 57 16,-1-1 38-16,1 0 28 0,-6 1 31 0,-2-4 7 16,-5 4 23-16,1-4 69 0,1 0-37 15</inkml:trace>
  <inkml:trace contextRef="#ctx0" brushRef="#br0" timeOffset="56825.08">17251 1702 972 0,'7'-4'329'15,"0"3"-23"-15,13 1-40 0,-7 0 56 16,23 12-27-16,-11-2-19 0,3 5-17 0,0 3-8 16,2 4-6-16,1 8-28 0,0 4-14 15,-1 2-17-15,0 5-17 0,-9 3-27 0,1 3-5 16,-7 0-12-16,-2-1-20 0,-8 2-7 0,-4 1-18 15,-1-27-45-15,-11 48-23 0,-3-24-1 0,-5 0-118 16,-3-3-96-16,-10 1-75 0,-4-1 30 16,-2 1-259-16,-5-3 20 0,1-2 42 0,-4-3 20 15,2-4 58-15,-4-1 24 0,-1-4 24 0,0-1 20 16,-1-2 16-16,3-3 9 0</inkml:trace>
  <inkml:trace contextRef="#ctx0" brushRef="#br0" timeOffset="57736">14254 3142 540 0,'0'0'419'0,"0"0"-73"0,0 0 45 0,-14 0-27 15,14 0-13-15,0 0-29 0,0 0-14 0,0 0-20 16,0 0-17-16,0 0-21 0,0 12-21 15,0-12-31-15,0 0-30 0,0 0 3 0,0 0-21 16,0 0-14-16,0 0-25 0,0 0-13 0,0 0-6 16,2 17-16-16,16-14-29 0,-11-3-38 15,6 0-49-15,3 0 3 0,0 0-135 0,2 0-68 16,0 0-72-16,-3 0 31 0,2 0-233 0,-9 0 17 16,1 0 63-16,-9 0 25 0,8 0 36 15,-8 0 24-15,0 0 44 0,7-3 5 0,-8 6 21 16,-3-1 3-16</inkml:trace>
  <inkml:trace contextRef="#ctx0" brushRef="#br0" timeOffset="57927.51">14196 3413 976 0,'2'5'474'0,"2"-1"-39"15,-1-1-35-15,10 4-58 0,3-2-45 0,1 0-15 16,3-2-34-16,3-3-34 0,0 0-38 15,-14 0-71-15,6 0-11 0,3 0-190 16,16-11-104-16,-20 9 19 0,-6 1-282 0,-8 1 8 16,0 0 41-16,0 0 53 0,0 0 34 0,9 6 5 15,-13-5 21-15,-2 3 44 0</inkml:trace>
  <inkml:trace contextRef="#ctx0" brushRef="#br0" timeOffset="62111.84">15368 2869 983 0,'0'0'333'0,"0"0"-45"0,0 0-30 16,0 0 19-16,0-13-40 0,0 13-29 0,0 0 11 15,0 0-15-15,0 0-24 0,0 0 4 0,0 0 7 16,0 0-29-16,0 0 6 0,0 0-26 16,2 10 2-16,-11 2-10 0,-1 2-6 0,0 3 1 15,-3 2-11-15,2 2-10 0,1 2-4 16,0 2-5-16,1-1 4 0,-3 5 2 0,3 1-8 16,0-2-4-16,2-1-24 0,-2 4 3 15,3-3-7-15,-3 0 7 0,4 3-22 0,-2-4 11 16,7-12-18-16,0 6-5 0,0 1 9 15,0 0-8-15,0-1 2 0,14 18 0 0,-7-24-2 16,2-3-4-16,3-4-16 0,2-1 9 0,1-5-12 16,-2-1 10-16,5-1-10 0,-9 0 8 0,22-13-18 15,-10 4 14-15,-2 0-17 0,-2-1 17 16,0-4-10-16,-3 0 0 0,-1-2-5 0,3-1 3 16,-7 4-10-16,-2-3-3 0,-1-1 1 15,-3 1 13-15,-1 2-15 0,-2 14 20 0,0-10-22 16,0 1 13-16,-18-9-16 0,7 11 2 15,-1 5-5-15,-5-1 16 0,9 3-8 0,-5 0-1 16,-7 0-12-16,-21 20-15 0,15-11-13 16,5-1-29-16,-1 2-24 0,-1 0-37 0,5 1 13 15,7-1-69-15,-4-2-36 0,3-2-39 16,6-1-38-16,3-2 26 0,-1 0-236 0,4-3 5 16,0 0 58-16,0 0 35 0,15 0 29 15,-8 0 16-15,13 0 51 0,-9 0-1 0,6 0 40 16,5 0-9-16</inkml:trace>
  <inkml:trace contextRef="#ctx0" brushRef="#br0" timeOffset="62366.68">15625 3362 975 0,'4'0'436'0,"-2"0"-52"0,0 0-59 16,1 0-39-16,1 5 7 0,-2-1-27 0,2 12-6 15,0-1-24-15,-2 4-11 0,-2-9-31 16,0 6-13-16,0 4-19 0,0 2-14 0,-12 23-19 16,5-24-12-16,-1 1-11 0,0-2-8 0,-1-2-31 15,-4-1-45-15,0-1-40 0,4-4 2 16,-2 0-128-16,-3-4-57 0,5-4-80 0,1-3 26 16,0 1-265-16,8-2 47 0,0 0 60 15,0 0 10-15,-13-15 39 0,11 10 18 0,0 0 1 16,2-1 20-16,0-1 68 0</inkml:trace>
  <inkml:trace contextRef="#ctx0" brushRef="#br0" timeOffset="62698.56">15935 3266 1047 0,'2'0'398'0,"0"1"15"0,0 0-22 16,2 1-24-16,-1 0-27 0,2-1-39 15,-1 1-26-15,3 0-21 0,6 3-25 0,-1-1-45 0,1-2-12 16,5 2-9-16,-1 0-32 0,-2-3-36 15,-2-1-24-15,-1 0-67 0,1 0 2 16,3 0-133-16,-3 0-68 0,-2 0 22 16,5 0-284-16,11-10-57 0,-18 9 48 0,1-1 19 0,-4-2 31 15,2 4 28-15,-3 0 31 0,11-5 20 16,-1-2 52-16,4-1-2 0</inkml:trace>
  <inkml:trace contextRef="#ctx0" brushRef="#br0" timeOffset="63116.18">16550 3142 285 0,'-4'-8'459'0,"2"2"-73"0,1 3-41 0,-1 0-55 15,0 1-39-15,0 2-14 0,2 2-29 16,-2 1 51-16,0 2-13 0,-4 9-29 0,2 1 1 15,0 1-18-15,-3 1-33 0,3 1 1 0,1-3-26 16,-3 2-15-16,1 0-11 0,3-4-7 16,2-3-7-16,0-10-3 0,0 7-13 0,0 0-3 15,0 0-5-15,0-7-11 0,22 21-3 0,-11-18-7 16,1 0-14-16,5 0 3 0,-7-3 0 16,3 0-14-16,7 0 2 0,-2 0-4 0,2 0 2 15,-1 0-21-15,-6 0 4 0,-2 0 2 0,18 12-9 16,-17-5 6-16,-3-2-6 0,1 4 10 0,-4-2-4 15,-2 0 7-15,0 0 10 0,-4 1-20 16,0-8 10-16,0 6 1 0,0 3 0 0,-22 16-7 16,13-14 5-16,-7-1-4 0,1 0-6 0,-2-2-33 15,-2-1-36-15,-2 0-45 0,1-4 10 16,0-2-171-16,11-1 24 0,-2 0-304 0,-2 0 14 16,-12-16 38-16,11 6 37 0,9-1 47 0,-3-7 16 15,6 5 32-15,2 5 31 0,0-8 24 16,0 0 25-16,17-25-12 0</inkml:trace>
  <inkml:trace contextRef="#ctx0" brushRef="#br0" timeOffset="63364.33">16686 3078 606 0,'1'-1'537'0,"2"0"-88"16,-1-1-30-16,4 0-36 0,1 1-32 0,14-3-31 15,1 1-19-15,3 0-22 0,-1 0-31 0,7-3-19 16,-1 2-36-16,1 0-16 0,1 1-28 16,2 0 0-16,-3 2-25 0,-4-1-32 0,-2 1-50 15,-1 1-40-15,-5 0-56 0,-8-1 5 16,0-1-131-16,0 0-52 0,-2-1 25 0,-5 2-311 16,-2 1 28-16,-1-2 15 0,-1 2 52 0,-1 0 21 15,-3-2 23-15,0 2 25 0,-1 0 20 0,-3 0 47 16,-12 0-37-16</inkml:trace>
  <inkml:trace contextRef="#ctx0" brushRef="#br0" timeOffset="63930.84">15346 2764 467 0,'-14'-9'312'16,"3"2"-27"-16,-3 6-30 0,3-1-2 0,11 2-27 15,-16 0 6-15,1 0-35 0,-21 15-1 0,14-6 10 16,3 2-23-16,0 2-21 0,0 2-17 15,-1 2 28-15,4 0-29 0,-2 0 5 0,3 3-23 16,-3 1 11-16,2 3-14 0,-4 0 1 16,1 3-10-16,0 2-3 0,0 1-7 0,0 0-11 15,1 4-16-15,-1-2-4 0,4 6-6 0,1-4-5 16,3 3-1-16,5 1-4 0,3 1-16 0,-1-3 11 16,4-17-6-16,0 9-6 0,17 37-10 15,-3-29-1-15,4 1-9 0,4-4-16 16,3 1-18-16,2-3-27 0,9 4 6 0,0-7-77 15,0-3-49-15,7-3-34 0,-1-1-55 0,8-3 23 16,-1-4-246-16,5-5-1 0,2 1 25 16,1-3 30-16,3-4 41 0,-1-1 44 0,-1-1 1 15,-26-1 11-15,14 0 23 0,9 0-16 0</inkml:trace>
  <inkml:trace contextRef="#ctx0" brushRef="#br0" timeOffset="64366">16996 2698 499 0,'24'8'444'16,"-2"1"16"-16,3 6-35 0,4 1-44 0,0 5-25 15,0 6-24-15,1 6-34 0,1 6-39 16,-1 1-17-16,-3 5-23 0,-2 3-31 0,-2 0-10 16,-5 1-30-16,-3-1-9 0,-6 3-30 0,-3-2-34 15,-6-1-34-15,0-25-41 0,-13 47 1 16,1-23-154-16,-5-3-72 0,-3 0 23 0,-3-2-326 16,-4-1 49-16,0-2 50 0,-8 0 17 15,-5-1 30-15,-4 2-1 0,-5-2 60 0,-6 2 38 16,-1 1-24-16,-7-2 19 0</inkml:trace>
  <inkml:trace contextRef="#ctx0" brushRef="#br0" timeOffset="66259.84">1545 6818 565 0,'0'0'359'0,"0"0"-41"16,0 0-6-16,0 0-21 0,0 0-27 0,0 0-18 15,-29 16-34-15,26-16-23 0,1 2 21 16,0-1-22-16,0 0-26 0,2 0-17 0,0 1 14 15,2-1 23-15,0-1-3 0,3 2 2 0,3-1-13 16,13 3-14-16,1-4-9 0,2 0-20 0,1 1-16 16,0 2-12-16,0 0 4 0,-1-1-19 15,2 1-16-15,-4-1 6 0,0 1-11 16,1-1-26-16,-2 1-48 0,-2-1-46 0,3-1 5 16,-6 2-110-16,-2-2-45 0,-14-1-51 0,0 0 25 15,8 0-270-15,-8 0 24 0,7 0 26 0,-1-3 50 16,-8 3 17-16,-1 2 37 0,-2-1-9 15,2-1 52-15,-3 1 22 0,-10 6 5 16</inkml:trace>
  <inkml:trace contextRef="#ctx0" brushRef="#br0" timeOffset="66471.91">1582 7122 981 0,'-4'7'458'15,"2"-2"-17"-15,0 2-25 0,4-2-25 0,0 1-18 16,2-1-23-16,10 3-20 0,0-1-19 15,4-2-42-15,3-4-29 0,-9-1-26 0,4 0-31 16,7 0-22-16,1 0-40 0,-1 0-73 0,24-12-81 16,-18 9 5-16,-8-1-216 0,-2 2 24 0,-5 0-343 15,7 1 45-15,-8-1 48 0,5-1 58 16,3 0 0-16,3-1 39 0,4-1 41 0,0-3 14 16,5 0 52-16,9-5-19 0,13-2-48 15</inkml:trace>
  <inkml:trace contextRef="#ctx0" brushRef="#br0" timeOffset="68407.56">14227 3817 643 0,'-14'17'283'0,"-15"9"-37"0,13-19-31 16,-4 1 0-16,1-1-10 0,-2 3-41 0,-2-3 0 16,-2 0-13-16,-2 1 11 0,0-1-14 15,1 2-31-15,-4-1 5 0,1-1-3 0,2 1-27 16,-6 1 11-16,-4 4-21 0,4-3-23 16,-3 0 5-16,2 0-10 0,-2 2 0 0,-1-1 18 15,-5-3-19-15,0 4 10 0,-3 0-10 0,0-1-1 16,-4 2 3-16,0 1-3 0,-3 1-17 15,-1 1 19-15,-4-2-11 0,1 2-5 0,0 0-5 16,-1 0-12-16,-2 0 4 0,-1 1-9 0,-2 2 16 16,0-2-6-16,-2 2-3 0,-2 1 7 0,0-2-3 15,0 3-28-15,0-2-3 0,-1 0 21 16,-1 2-3-16,2-1 0 0,-5 3-5 0,-1-2-2 16,-3 0 27-16,2-1-11 0,-4 1-9 0,2-2 11 15,1 1 11-15,3 0-17 0,0-1-5 16,3 1-11-16,4 0-1 0,-1-2-1 0,7 1 11 15,3-1 14-15,4-1-30 0,2 0 32 0,2-1-16 16,2 1 12-16,2 1-17 0,1 0-12 16,0-1 15-16,-1 0 2 0,2 0-5 0,-1 0-8 15,-3 0 22-15,-1 2-2 0,-3 1-2 0,-1-1-18 16,0 1-8-16,1 2 2 0,2-3 0 16,-3 0 7-16,1 1 0 0,4-1 0 0,1-2 19 15,2 0-18-15,3 0-2 0,1 1-15 0,5-2 1 16,0-2 4-16,0 1 18 0,1 1-6 0,0-3 2 15,0 3 6-15,-1 0-2 0,0-2-6 16,0 0 1-16,0 1 3 0,-1-2 5 0,2 0-1 16,3-1-2-16,3-1-10 0,0 0-18 15,4-1 6-15,4-1 9 0,1-3 17 0,3 2 5 16,-1-2-15-16,5-2 3 0,1 1-8 0,4-2 5 16,-1-1-1-16,2 1 0 0,0 0-10 0,2-2 2 15,0 2 0-15,-2-1 25 0,0-2-10 0,2 3-17 16,-2 0 18-16,0-2-1 0,3 1-2 15,-3 1 14-15,1-1-10 0,1 0-29 0,0-1 24 16,-2 2 4-16,-1-2-6 0,4 0 4 0,-1 1 6 16,0-1-7-16,-2 1 5 0,2 0 5 15,1-1 10-15,-1 1-23 0,0 0 19 0,1-2-24 16,-1 3 16-16,0-2-14 0,0 0 4 16,-1 1 20-16,0-1-16 0,1 1 3 0,-1 0-17 15,1 1 24-15,-2-1-15 0,2-1 3 0,0 0 0 16,0 0 9-16,0 1-4 0,1-1-3 0,-1 0 5 15,1 0-1-15,0 1-16 0,-1-1 11 0,1 0-18 16,0 0 22-16,-2 1-8 0,2 0-18 16,-1 0 25-16,0 2-8 0,0-3 0 0,0 4 13 15,-1-2-15-15,1 1 6 0,-1 0-19 0,0 0 22 16,-4 10-14-16,-1-4 13 0,-1 2-4 16,0 0-4-16,-3 1-8 0,-1 6-1 0,-1 0 11 15,0 0 10-15,-3 3 4 0,2 2-4 16,-3-2 14-16,2 2 0 0,-3-2-5 0,2 0-5 15,-2 0 15-15,2-1-1 0,1 1 2 0,-2-2 4 16,0-1-9-16,-3 2 8 0,2-1-1 16,1-2-6-16,-3 2-9 0,-1 1 0 0,1 0 3 15,-2 1-2-15,-3-1 3 0,-1 3 4 0,0-2-14 16,0 0 7-16,-1-2-7 0,4-1-15 16,1 3 21-16,2-6-6 0,5 0-1 0,-3 1-13 15,6-1 7-15,-1-2 3 0,-1-2 1 16,5 0-4-16,3-4-6 0,2-1 1 0,1-1 1 15,0-5 9-15,1 2-10 0,1 1 14 0,-1-1-8 16,1-1-1-16,0 1 3 0,-1-2-5 16,1 0-9-16,1 0 12 0,0 1-3 0,-1-2-9 15,1 3 7-15,0-3 5 0,0 1 9 0,0 0-10 16,0 0 7-16,0 0-11 0,1-1-3 16,0 0-6-16,0 0-24 0,0 0 6 0,0 0-41 15,-5-11-26-15,5 7 10 0,0 0-76 0,-1-1-50 16,1 1-50-16,0-2 23 0,0-1-267 0,-2 0 28 15,2-1 30-15,-1-6 6 0,-5-3 57 16,-3 1 49-16,3 0-19 0,-2 4 33 0,-1-2 30 16,2 2-16-16</inkml:trace>
  <inkml:trace contextRef="#ctx0" brushRef="#br0" timeOffset="68803.11">8644 6021 894 0,'0'-2'413'0,"1"0"-60"0,-2 0-31 0,2 0-42 16,0 1-6-16,-1-1-40 0,0 1-27 15,0 1-22-15,0 0-45 0,-1 0-8 0,0 2 19 16,-1 3-27-16,0 0 2 0,-3 8-15 0,-1 3 3 16,0 1-3-16,1 3-5 0,1 4-5 15,-3 0-3-15,-1 1-12 0,2 1 1 0,0-2-11 16,1 2-8-16,-2-1-10 0,4 1-3 15,-2-1-2-15,1-1-2 0,1-3-17 0,1-2 6 16,1-4-1-16,0-4-5 0,1-2-2 0,0-9-2 16,0 7 2-16,0-7 10 0,0 7 3 15,15 2-3-15,-6-8 14 0,11 0-2 0,-9-1 1 16,6 0-3-16,6 0-5 0,28-15-9 16,-19 10-3-16,-2-2-6 0,-2-1 6 0,1-1-7 15,1 2-6-15,-5 1-28 0,4-3-47 16,-1 1-27-16,-3-1-36 0,1 1 14 0,-3-1-191 15,-9 1 28-15,1-1-289 0,0 1 24 16,-7 1 33-16,-3 1 67 0,-1 0 36 0,-1 1 6 16,-2 0 36-16,0 1 21 0,-1 1 18 15,0 3 21-15,0 0 15 0</inkml:trace>
  <inkml:trace contextRef="#ctx0" brushRef="#br0" timeOffset="70366.37">2472 6820 628 0,'0'0'336'15,"0"0"-55"-15,0-13-11 0,0 13-8 16,0 0 3-16,0 0-32 0,9-25 22 0,-10 21-7 16,0 3-23-16,1-2-12 0,0 0-17 15,0 2-16-15,-1 0-28 0,1 1-14 0,0 0-11 16,-1 2-21-16,1 4 22 0,-2 10-12 16,-3 4 13-16,4 3-4 0,-1 2-10 0,0 4-8 15,0-2-16-15,1 2-4 0,-3 0-11 0,2 2-2 16,0-4 6-16,2 0-15 0,-2-1-5 15,-1-1-6-15,-1-2 0 0,0 0-6 0,0-5-14 16,2-1 1-16,-4 1-3 0,3-4-2 0,-2-2 5 16,3-5-12-16,-2 0 6 0,1 0-14 15,2-1 13-15,-1-2-1 0,-1-1 2 0,0-1-5 16,1-1-3-16,-1 0-7 0,1-1 0 16,0 0-11-16,2 0 1 0,0 0-1 0,0 0 4 15,0 0-14-15,-4-6 10 0,6 3-14 0,2 1 12 16,1-2-10-16,1 3 15 0,15-3-16 0,2 2 12 15,-2-1 2-15,-7 3-2 0,7 0-4 16,4 0-2-16,2 0 6 0,28 14 2 16,-28-12-11-16,-2 0-21 0,-2 2-24 0,-4-2-26 15,-2 4 8-15,-2 0-104 0,-3-6-22 0,-4 3-52 16,-4-2-30-16,0 1 27 0,-1-1-245 0,-2 1 12 16,-3-1 5-16,0-1 72 0,0 0 26 15,-2 0 4-15,0 0 40 0,-2-3 20 0,0 1 32 16,-9-3 20-16,2-4-7 0</inkml:trace>
  <inkml:trace contextRef="#ctx0" brushRef="#br0" timeOffset="70601.49">2600 7174 662 0,'-2'-3'428'0,"1"1"-83"16,0 1-33-16,-1 0-40 0,1 3 35 15,1 0-32-15,0 1 13 0,3 2-7 0,-3 3-26 16,3 12-15-16,-3-10-12 0,0 7-21 0,6 28-35 15,-3-18-6-15,-1 1-29 0,0 1-1 16,0 0-18-16,1-1-4 0,-2-2-15 0,-1-14-43 16,0 4-51-16,0 2-67 0,0 2 7 15,0-5-110-15,0-3-64 0,0-3-57 0,0-9 26 16,-2 10-233-16,3-10 25 0,0-2 32 0,0-1 40 16,1-1 60-16,0 0-42 0,6-10 72 15,-1-3-20-15,4 0 50 0,5-3 2 0</inkml:trace>
  <inkml:trace contextRef="#ctx0" brushRef="#br0" timeOffset="70814.06">2883 7227 676 0,'4'0'416'0,"1"0"-68"0,-2 2 54 16,-1 3-17-16,1 1-29 0,1 10-20 16,-4 3-28-16,1 1-18 0,-1-10-27 0,0 6-50 15,0 3-18-15,0 4-15 0,-15 22-6 0,10-20-15 16,-3 0-35-16,2-4-52 0,-4-1-44 15,4-1-51-15,-2-1 1 0,1-4-145 0,-2-2-68 16,3-4 25-16,-1-2-303 0,1 0 42 16,0-3 37-16,2-2 41 0,0 0 25 0,0-1 35 15,4 0 9-15,0 0 7 0,0 0 46 16,-2-13 4-16</inkml:trace>
  <inkml:trace contextRef="#ctx0" brushRef="#br0" timeOffset="71242.2">3108 7054 750 0,'2'-12'416'16,"1"5"-64"-16,-2 1-46 0,-1 5-38 16,-1-2-7-16,0 6 9 0,-1 2-17 15,1 1-15-15,0 0-14 0,0 12-23 0,1-7-14 16,0 1-24-16,0 2-13 0,0-1-13 0,0-1-5 15,0 0-21-15,0-2-16 0,0 4-17 16,0-2 5-16,0-2-18 0,0-3 3 0,0 1-9 16,0-8 2-16,0 6-11 0,0-6-10 0,0 0 15 15,8 13-13-15,-6-13-12 0,3-1 8 16,0 1-3-16,1-2-14 0,1 1-10 0,1 0 11 16,0 1-2-16,1 0-2 0,6 0 1 0,1 0-1 15,1 0-19-15,-4 0 16 0,4 0-3 16,16 10-3-16,-21-3-4 0,2 2 14 0,-2 0-9 15,-1 1 15-15,-2 3-13 0,-2-1 3 16,-3-2 6-16,-2 1-1 0,-2-1-13 0,0-10 11 16,0 11-5-16,-12 15 8 0,2-13-1 0,-1-1-16 15,-2-1-38-15,-3-1-25 0,0-3 5 0,4-3-140 16,-5 0-56-16,0-1-63 0,10-3 30 16,-2 0-233-16,0 0 28 0,-12-14 54 0,9 6 8 15,4-3 49-15,1 1 11 0,2 2 24 16,1-1 56-16,2 0-2 0,1 1 16 0</inkml:trace>
  <inkml:trace contextRef="#ctx0" brushRef="#br0" timeOffset="71502.41">3152 7038 1197 0,'0'-3'461'15,"1"1"-65"-15,0 1-19 0,0 0-42 0,3-2-13 16,0 0-28-16,1 3-14 0,14-5-31 0,-1 1-19 16,0 1-37-16,3 1-9 0,2-1-31 15,-1 1-18-15,2 0-16 0,1 0-40 0,-1-4-55 16,1 4-43-16,-1 0 2 0,-1-4-175 16,-4 2-72-16,1 1 27 0,-2 1-256 0,0 0-6 15,-6-1 67-15,-2 1 45 0,2 2 18 16,-5-3 2-16,0 1 10 0,-1 1 57 0,1 0-4 15,-1 1 57-15</inkml:trace>
  <inkml:trace contextRef="#ctx0" brushRef="#br0" timeOffset="71796.17">3525 6791 851 0,'-1'-2'385'0,"1"-1"-20"15,-1 2-54-15,1 0-41 0,1 0 10 16,4 3-10-16,1-1 7 0,13 8-14 0,2 2-19 16,-1 1 0-16,3 4-27 0,2 3-13 0,1 3-15 15,2 6-23-15,1 3-13 0,2 2-14 16,-3 2-8-16,0 2-4 0,-6 1-24 0,2 0-9 16,-5 2-17-16,-1 0-1 0,-6 1 2 0,-5 2-38 15,-7-2-29-15,0-21-43 0,0 11-33 16,-21 43 6-16,6-34-123 0,-6-1-39 0,-4-2-59 15,-5-2 27-15,-3 1-292 0,-3-1 54 0,-1 1 46 16,-3-4 35-16,-3-1 32 0,2-2 19 0,-8 0 15 16,0-4 54-16,-1 4 0 0,-2-1 12 15</inkml:trace>
  <inkml:trace contextRef="#ctx0" brushRef="#br0" timeOffset="72429.86">2340 6707 832 0,'-1'-5'310'16,"1"-1"-24"-16,-1 2-24 0,-1 0-14 15,0 0-28-15,-3 2-29 0,3-1-3 0,-4 1-24 16,0 3 17-16,1 2-19 0,-9 3-17 0,-1 6-18 15,0 0 6-15,-2 6 11 0,3 3-1 0,-1 1-17 16,1 4-3-16,-1 1-8 0,0 1-8 16,-1 4-6-16,3 2-1 0,-1 3-22 0,3 1 9 15,2 5 1-15,2 0-20 0,4 2-1 0,2 1-7 16,1-22-4-16,0 10-17 0,0 5 9 16,18 47-3-16,-7-42-1 0,3-1-10 0,3-3 3 15,4-5-7-15,2-3-10 0,6-2-8 0,6-4-62 16,3 2-16-16,8-6 6 0,5-2-115 15,3-4-36-15,5-3 20 0,-1-1-301 16,3 1 16-16,-1-5 19 0,-2 0 58 0,2-6-13 16,5 1 39-16,3 0 36 0,-34-3 20 0,17 0 33 15,11 0-2-15</inkml:trace>
  <inkml:trace contextRef="#ctx0" brushRef="#br0" timeOffset="72929.19">4379 6907 1142 0,'1'-4'476'15,"0"3"-54"-15,0-1-46 0,1 2-3 0,1 2-14 16,-2 3-4-16,3 10-33 0,0 3-8 16,-1 5-6-16,0 3-25 0,-1 1-31 0,0 2 19 15,1 3-43-15,-1-3-13 0,-2 1-40 16,0 0 6-16,1-1-36 0,-1-15-6 0,0 4-1 16,0 3-27-16,0-2-3 0,0-1-35 0,0-4-33 15,0-2-3-15,0-3-124 0,0-2-50 16,0-7 14-16,-12 11-212 0,11-13-60 15,-1 0 36-15,1 0-266 0,1-2 78 0,-1-1 60 16,1-3-12-16,-3-7 67 0,1 0 21 0,-1-2 36 16,0 2 24-16,1 3 38 0,-1 2 18 15,2 1 7-15,-3 2 30 0</inkml:trace>
  <inkml:trace contextRef="#ctx0" brushRef="#br0" timeOffset="73197.41">4178 7129 1319 0,'-3'-2'441'15,"0"2"-32"-15,0 2-28 0,2-2-40 0,-1 0-23 16,2-1-30-16,0 1-5 0,3 0-15 0,3-1-11 16,-1 1-17-16,15-2-13 0,-8 2-7 0,24-7-28 15,-7 4-34-15,1 2-9 0,0-3-15 16,2 1-4-16,-2 3-33 0,-1 0-15 0,-1-1-53 15,-3-3-68-15,-14 4-76 0,6 0 13 16,-2 0-220-16,-3 0 30 0,1 0-281 0,-3 0 51 16,-3 0 39-16,0 0 23 0,-7 0 39 15,7 0 20-15,0 0 55 0,-1 0 18 0,8 0 16 16,1 0 17-16,5 0 35 0,1 0-13 16</inkml:trace>
  <inkml:trace contextRef="#ctx0" brushRef="#br0" timeOffset="73932.38">5412 6713 403 0,'1'-4'419'0,"1"-2"-46"16,-1 3-42-16,-1-1-43 0,-2 1 13 0,1-1-33 15,-1 0-41-15,-2 1-4 0,0 2-6 16,-1-2 5-16,-1 2-23 0,-1 1-27 0,-1 1 10 15,0-1-12-15,-19 12-2 0,7-3-6 0,3 1-21 16,0 3-2-16,-1 2-21 0,0 2 2 16,3 4 6-16,1 0-14 0,-4 3 2 0,9 5-20 15,-3-3 11-15,-1 6-19 0,3 2-5 0,2-1 5 16,2 4-14-16,2 1-6 0,4-19-9 0,0 10 9 16,15 37-6-16,-4-32-20 0,5-1 4 15,0-1-18-15,4-5 4 0,2-2-53 16,0-4-42-16,3-2-66 0,-1-2 12 15,-1-6-151-15,4-2-83 0,1-4 30 0,-2-1-247 16,-2-4 26-16,-12 0 81 0,3 0 32 0,22-11 31 16,-16 5 18-16,-2-3 42 0,0 2 13 15,-1 0 21-15,-1-2 22 0,0-2 11 0</inkml:trace>
  <inkml:trace contextRef="#ctx0" brushRef="#br0" timeOffset="74424.19">5864 6839 776 0,'-2'-7'422'0,"1"-1"-7"15,-2 1-24-15,2 3-42 0,-1-1-39 0,0 2-32 16,-2 1-27-16,1-1-14 0,-2 1-11 15,1 1-24-15,-2 2-17 0,1 1-14 0,-9 6-11 16,4 1-16-16,-2 3 12 0,1 5-20 0,0 0-5 16,3 3-3-16,-1 1 17 0,3 2-26 15,1 0 7-15,-1 4-24 0,1-2 18 0,0-2-21 16,1 1-2-16,3 1-6 0,0 3-19 0,1-15 4 16,0 4-22-16,0 3 8 0,16 18 6 15,-10-22-32-15,2-1 19 0,3-1-33 0,-1-4 23 16,3-2-15-16,1-1 1 0,-1-7-29 15,7 0 5-15,-12 0-26 0,19-10 0 0,-11 2-19 16,0-2-9-16,-3-1 4 0,-3 0-9 16,-1-1 5-16,1-1 2 0,-3-1 2 0,-1 1 1 15,-3 4 0-15,-2-2 5 0,-1 11-10 16,0-6 16-16,0 6 11 0,0-8-1 0,-11-3-17 16,6 10 22-16,-2-1-11 0,0 2 7 0,-9 3-27 15,6-3-10-15,-4 0-35 0,-18 10 10 16,20-5-80-16,-3 1-42 0,0 1-48 0,2-1-35 15,5-1 27-15,2-1-242 0,1-1 8 16,3-2 45-16,1-1 13 0,1 1 44 0,1-2 59 16,1 0-1-16,1 0 0 0,4 0 15 0,9-4 38 15</inkml:trace>
  <inkml:trace contextRef="#ctx0" brushRef="#br0" timeOffset="74691.9">6092 7028 892 0,'1'-3'288'16,"2"3"-68"-16,-2-1-13 0,1 1-26 0,-2 0-7 15,0 3-31-15,1-1-7 0,-2 2 8 0,-1 3 27 16,2-1-35-16,2 13 39 0,-2-10-20 0,0 5 23 16,0 2 26-16,0 2-21 0,0 0 9 15,0 1-21-15,0 0-10 0,0-2-14 16,0-1-19-16,-9 16-6 0,4-19-22 0,1 1 1 15,-3-2-52-15,3-3-26 0,-2-1-1 0,-3 1-137 16,-1-4-58-16,4 2 16 0,-2-3-328 0,-1-1-8 16,9-3 53-16,0 0 32 0,-8 0 23 15,8 0 58-15,-7 0-5 0,7 0 16 0,0 0 6 16,0 0 25-16</inkml:trace>
  <inkml:trace contextRef="#ctx0" brushRef="#br0" timeOffset="75062.89">6388 6940 818 0,'0'0'359'16,"-1"0"-48"-16,1-1-39 0,0 2 36 15,0 0 11-15,1-1-26 0,2 1-6 0,-1 0-18 16,1 0-18-16,2 1-19 0,1 0-9 16,12 6-13-16,-4-7-29 0,-1 0-16 0,4 1-8 15,-1-1-14-15,2 0-16 0,-2 0-11 0,-2-1-18 16,-14 0-36-16,12 0-44 0,-1 0-55 15,-2 0 6-15,0 0-144 0,-1 0-53 0,-2 0-55 16,-6 0 29-16,8 0-270 0,-8 0 39 16,8 0 69-16,-8 0 8 0,6 0 0 0,-6 0 81 15,0 0-17-15,7 0 42 0,-7 0 21 16,6 0 14-16</inkml:trace>
  <inkml:trace contextRef="#ctx0" brushRef="#br0" timeOffset="75492.02">6805 6774 499 0,'0'-2'482'16,"1"0"-100"-16,0 1-53 0,-1 2 24 0,1 0-11 16,0 2-12-16,-1 0-15 0,0 3-16 0,1-1-21 15,0 2-15-15,-2 13-32 0,1-12-32 16,0 5-21-16,0 3-2 0,0-2-24 15,0 2-23-15,0-1-23 0,0-3 10 0,0 0-30 16,0-4 12-16,12 6-27 0,-10-9 5 0,1-1-20 16,2 0 13-16,-1-3-30 0,1 1 16 15,3-2-24-15,0 1 12 0,0-1-26 0,4 0 10 16,4 0-10-16,5 0 11 0,-1 0-24 16,0 0 17-16,0 0-4 0,-3 0 4 0,18 5-9 15,-18 0 3-15,-3 3-14 0,-3 1 17 0,-1 1-15 16,-3-1-2-16,0 5 11 0,-4 1 13 15,-3-8-12-15,0 1-2 0,0 2-4 16,0 4 25-16,-17 15-24 0,10-15 8 0,-2 1 4 16,-3-1 7-16,0-2-9 0,-3-3-20 15,1-1-19-15,-4-2-35 0,0 0-87 0,4-4 12 16,14-2-113-16,-12 0-75 0,-1 0 28 0,-16-16-281 16,18 8 64-16,1-3 28 0,6 2 56 15,-2-5 9-15,4 1 24 0,1 2 41 0,1-1-1 16,0 3 13-16,0-5 60 0,0-4 13 0</inkml:trace>
  <inkml:trace contextRef="#ctx0" brushRef="#br0" timeOffset="75764.25">6877 6735 1083 0,'-2'-1'423'0,"1"0"-43"0,0-2-32 0,1 2-42 16,0 0-23-16,4 1-4 0,-2 0-4 0,2-3-14 16,3 5-34-16,16-2-7 0,-12 0-20 15,9 0-35-15,4 0 1 0,4 0-19 0,1 0-30 16,0 0 0-16,0 0-19 0,-2 0-45 0,-2 0-56 16,-2 0-56-16,0 0 6 0,-5 0-157 15,-2 0-99-15,-4 0 32 0,-2 0-226 0,-1 0 4 16,-9 0 63-16,7 0 48 0,-7 0 3 15,0 0 42-15,14-10 26 0,-12 8 12 0,1 0 40 16,-1 0-12-16</inkml:trace>
  <inkml:trace contextRef="#ctx0" brushRef="#br0" timeOffset="76099.14">7110 6350 1057 0,'-2'-4'356'16,"0"2"-45"-16,2 1 15 0,0 0-32 16,1 1 10-16,2 1-13 0,2 2-7 0,9 4 1 15,4 2-22-15,4 1-11 0,2 2-16 0,1 1-21 16,4 3-7-16,3 3-14 0,5 2-18 16,2 2 0-16,3 7-33 0,-1 0 12 0,1 6-24 15,-4-1-6-15,-2 3-2 0,-4 2-31 16,-6 3-8-16,-1-1-9 0,-9 0-7 0,-1 0 35 15,-7 1-11-15,-5 0-27 0,-3-20 2 0,-12 39-5 16,2-17-8-16,-7 0-83 0,-4-4-34 16,-5 1-57-16,-4-2-57 0,1-2 17 0,-4-1-169 15,-3-8 28-15,-5 3-301 0,-4-2 32 0,0-3 77 16,-4-2 33-16,1-3 4 0,-3-1 59 0,-3-1 22 16,-1 0 43-16,-5-3-1 0,0 1 23 15,1-3 43-15,4 2 14 0</inkml:trace>
  <inkml:trace contextRef="#ctx0" brushRef="#br0" timeOffset="91688.41">1478 8518 939 0,'-17'0'373'0,"17"0"-51"0,-13 0-3 16,-6 18-39-16,16-17-1 0,0 2-29 0,1-3-13 15,0 0-25-15,1 2-28 0,2-1 1 16,1 1 4-16,2 0-2 0,1 0-17 0,13 2-26 16,0 0-12-16,2 2 0 0,3 1-17 0,-1-3-12 15,0 2-11-15,1 0-8 0,-1 0-9 16,0 0-14-16,-3-3-7 0,-3 2-40 0,1 0-49 15,-6 1 4-15,-3-3-145 0,0-2-57 16,-3 3-45-16,-1-2 26 0,-2 0-243 0,-2 1 12 16,0 0 50-16,0-3 35 0,0 0 39 15,0 0 25-15,0 0 23 0,-24 15 8 0,6-9 34 16,5-1-19-16</inkml:trace>
  <inkml:trace contextRef="#ctx0" brushRef="#br0" timeOffset="91907.5">1505 8741 395 0,'0'3'465'0,"-1"-1"-42"16,-2 0-63-16,3 1 24 0,0-3-24 16,4 3-26-16,0-1 0 0,0-2-33 0,12 6-17 15,-2-8-25-15,-8 2-36 0,7 0-7 16,5 0-31-16,1 0-10 0,1 0-36 0,0 0-6 16,2 0-26-16,-6 0-54 0,0 0-58 15,1 0 0-15,-1 0-137 0,-4 0-70 0,0 0-67 16,7 10 29-16,-10-8-261 0,6 4 25 0,-4-2 47 15,-11-4 18-15,11 0 44 0,4 0 44 0,1 0 26 16,1 0 42-16,2 0 19 0,25-19-29 16</inkml:trace>
  <inkml:trace contextRef="#ctx0" brushRef="#br0" timeOffset="92344.16">2245 8477 992 0,'-4'-5'395'0,"0"1"-55"15,4 0 1-15,-2 1-58 0,1 2-27 16,2 1-23-16,-2 1-17 0,1 2-5 0,0 3-4 16,2 11-7-16,-1 4-16 0,-1-10-9 0,0 5-17 15,0 4-1-15,0 2-22 0,0 1 5 16,0 2-25-16,0-1-13 0,-12 20 5 0,8-21-14 15,-1-3-7-15,-1 2-7 0,1-3-8 0,-3-2-11 16,4-2-7-16,-2-4 4 0,-1 2-12 16,-2-3-9-16,1 2 7 0,0-6-3 0,2 0-2 15,1-4-10-15,-1 0-13 0,1-1 11 0,2-1 1 16,1 0-8-16,2 0-4 0,0 0-9 16,0 0-6-16,-6-10 10 0,10 8-2 0,-1-2-13 15,7-6 9-15,2 3-6 0,1 0 7 0,3 3-7 16,2 0-2-16,0 0-3 0,3 2 15 0,-3 0-16 15,-1 2 11-15,-9 0 0 0,5 0-1 16,-2 0-26-16,0 0-19 0,-1 0-22 0,-2 0-44 16,-1 0 10-16,0 0-100 0,-7 0-36 15,0 0-32-15,7 0 26 0,-7 0-276 0,8 0-2 16,-8 0 50-16,0 0 21 0,7 0 48 0,-7 0 30 16,0 0 40-16,9-2 36 0,-8 1 13 15,-1 1 15-15</inkml:trace>
  <inkml:trace contextRef="#ctx0" brushRef="#br0" timeOffset="92610.37">2342 8725 823 0,'-3'-9'412'0,"0"1"-54"0,1 2-47 16,-1 1 17-16,1 1-43 0,0 1-11 16,1 1-43-16,0 2-29 0,-1 1 12 0,0 3-20 15,1 0-5-15,1 3 7 0,4 13-17 0,-4-8-4 16,0 5-8-16,0 4-19 0,0 2 5 15,0 3-32-15,0 0 6 0,0 0-28 0,0 0 8 16,0-2-11-16,0-2-13 0,9 21-21 16,-8-23 6-16,-1-6-29 0,0-14-40 0,0 11-41 15,0-4-63-15,0 1 9 0,0-8-171 0,0 6 24 16,0-6-315-16,0 0 45 0,-6 5 39 16,6-6 51-16,0-2 10 0,-1-1 47 0,3-3 41 15,5-7 6-15,-1-1 8 0,8-2-18 0,2 1 46 16</inkml:trace>
  <inkml:trace contextRef="#ctx0" brushRef="#br0" timeOffset="93042.01">2770 8826 821 0,'-1'2'401'16,"2"2"3"-16,1-1-23 0,-1 4-4 16,6 8-12-16,0-3-34 0,-2 5-14 0,1 4-20 15,-2-2-21-15,1-1-39 0,-2 3-14 0,1-1-29 16,-3-2-13-16,-1-8-32 0,0 6 6 16,-14 24-17-16,3-15-26 0,-3-3-43 15,1 0-33-15,-2 0-53 0,-3-3-62 0,1-3 8 16,1-1-166-16,2-4-82 0,1-1 28 15,6-6-215-15,2-4 34 0,5 0 17 0,0 0 31 16,-3-17 9-16,9 0 26 0,-1-3 17 16,7-4 74-16,3 0-2 0,2 2 49 0</inkml:trace>
  <inkml:trace contextRef="#ctx0" brushRef="#br0" timeOffset="93444.09">3126 8661 929 0,'2'-8'406'0,"-2"1"-40"16,-1 1-38-16,-1 3-42 0,0 1-16 0,0-1-7 16,-1 3-12-16,1 0-28 0,-1 3-38 0,0-2 6 15,0 2-35-15,0 2-24 0,0 0 2 0,-4 7-16 16,3 5-14-16,-1-7-1 0,2-2-14 16,1 1-14-16,1-2 10 0,1 1-11 0,0-8-3 15,0 6 5-15,0 6-5 0,15 8-1 16,-9-13-9-16,4 1 0 0,3 0-1 0,2-2-6 15,2-1-10-15,1 0-5 0,0-3 4 0,-1 1-7 16,2 1-4-16,1 0-5 0,-2-1-7 16,-1 1-4-16,-3-1 7 0,-5 2-10 0,1-4-2 15,-3 4 2-15,0-3 8 0,-3 3-3 0,0-3 6 16,-2 2 15-16,0 0-11 0,-2 2 1 0,0-6-4 16,0 8 3-16,-14 16-5 0,4-10-2 15,-3-2 7-15,-2 3-11 0,-1-2-5 0,-6 2 5 16,1-2-20-16,-1-3-21 0,-1 0-27 15,0-1-47-15,1 0-26 0,3-5 12 0,-1 1-118 16,5-3-49-16,4-2 25 0,11 0-218 0,0 0-31 16,-17-11 33-16,14 4-1 0,0-8 66 15,1 1 9-15,2 8 59 0,0-3-26 0,0-5 54 16,13-21-2-16,-7 15 32 0</inkml:trace>
  <inkml:trace contextRef="#ctx0" brushRef="#br0" timeOffset="93774.46">3147 8617 215 0,'-2'-2'500'15,"0"1"-105"-15,0 1-39 0,1-1-33 0,1 1-43 16,0 0 39-16,1 0-25 0,3 0 10 15,1 0-26-15,0 1-10 0,11 3-15 0,4-4-11 16,-10 0-15-16,6 0-30 0,5 0-6 16,1 0-9-16,1 0-37 0,0 0-15 0,1 0-6 15,-2 0-4-15,1 0-27 0,-1 0-8 0,-3 0-15 16,-3 0-19-16,-2 0-21 0,-4-7-44 16,-1 7-41-16,-3 0-39 0,-6 0 7 0,8 0-122 15,-8 0-51-15,0 0 23 0,0 0-239 16,0 0-18-16,8-10 27 0,-10 10 30 0,0 0 28 15,-1 0 24-15,0 0 46 0,-2-1 15 16,1-1 27-16,-1 0 48 0,2 1-39 0</inkml:trace>
  <inkml:trace contextRef="#ctx0" brushRef="#br0" timeOffset="95717.72">3414 8397 718 0,'0'0'329'0,"-13"0"-25"0,13 0-26 0,0-12-33 16,0 12-10-16,0 0-13 0,0 0 4 15,0 0-28-15,0 0 3 0,0 0-25 0,13-9 12 16,3 21-9-16,7 2-2 0,-3 4-7 0,3 1-9 16,3 4-17-16,0 2-5 0,1 2-11 0,-1 2 4 15,2 0-8-15,-4 5-14 0,2-1 0 16,-2 4-10-16,-3-3-8 0,-4 7-22 0,-1 0-6 15,-7 2-1-15,-2 0-13 0,-7-1-14 0,0-20-43 16,-14 41-25-16,-1-19-47 0,-2-6 8 16,-5 4-95-16,-5-5-48 0,-2 0-54 0,-2-5 27 15,-4-1-268-15,-2 0 25 0,-1-2 25 0,1-2 55 16,-4-6 32-16,-1-4 35 0,-2-4-29 16,2 0 73-16,-3-2 42 0,3-4-26 0</inkml:trace>
  <inkml:trace contextRef="#ctx0" brushRef="#br0" timeOffset="96321.32">2228 8307 1006 0,'-3'-4'299'15,"3"0"-34"-15,-2 1-11 0,-2 0-18 0,2-1-23 16,-3 1-16-16,-1 3-27 0,-2 0-8 0,-10 0-19 15,6 0 6-15,-4 0-8 0,-23 10-13 0,14-2-10 16,0 3-4-16,3 1-1 0,-1 3-12 16,4 1-11-16,0 7 9 0,1 1-12 0,1 3-11 15,1 2-13-15,5 3 0 0,1 1-7 0,4 4 0 16,-1 1 1-16,3 7-11 0,1-2 12 16,3 2-9-16,0-21-1 0,12 46-14 0,-3-22-21 15,2-1 15-15,4 0-1 0,3 0 1 0,7-4-2 16,5-1-5-16,2-1-2 0,2-5-28 15,6-2 2-15,1-3-53 0,2-2-43 16,2-5-38-16,6-2-22 0,1-5-43 0,5-2 19 16,1-6-212-16,3-4-63 0,3-2 35 0,-1-2 39 15,-30-1 46-15,16 0-8 0,68-13 43 0,-49 4 16 16,0-2 26-16,2-1-11 0</inkml:trace>
  <inkml:trace contextRef="#ctx0" brushRef="#br0" timeOffset="96901.36">4391 8547 419 0,'3'-4'445'0,"-1"-1"-95"0,1 3-64 15,-2 1-14-15,0 2-37 0,0 1 57 0,1 3 14 16,-1 0-17-16,4 11-14 0,-2 1-16 0,0 3 1 15,3 3-22-15,-5 2 2 0,1-2-31 0,-1 1-12 16,0 0-8-16,0 1-15 0,-1-14-24 16,0 8-16-16,0 2-5 0,0 1-8 0,0 0-27 15,0-1 15-15,-14 21-32 0,12-25 3 16,0-2-31-16,1-6-16 0,-1-1-48 0,0-2-36 16,0-3-59-16,0 0 12 0,-1-2-177 0,0-1-69 15,0-2 28-15,0-2-254 0,-2 1 51 16,-6-6 63-16,4-1 10 0,-1 0 39 0,0 2 40 15,-4-3 31-15,4-1-9 0,-1 0 18 0,0 0 32 16,-5 0 24-16</inkml:trace>
  <inkml:trace contextRef="#ctx0" brushRef="#br0" timeOffset="97104.4">4183 8775 732 0,'-1'0'444'16,"-1"1"-51"-16,1-1-29 0,1 0-6 0,1 1-17 15,1-1-14-15,2 0-20 0,3-1-21 0,12 1-41 16,-8 0-25-16,7 0-17 0,5 0-21 16,30-9-25-16,-21 7-20 0,-1 0-49 0,1-3-49 15,-1 5-6-15,0-2-187 0,-1 0-80 0,-3 1 26 16,2 1-294-16,-14 0 42 0,5 0 26 16,5 0 23-16,3 0 53 0,2 0 17 0,3 0 27 15,1 0 28-15,4 0-8 0,2 0 1 16</inkml:trace>
  <inkml:trace contextRef="#ctx0" brushRef="#br0" timeOffset="97664.96">5663 8518 785 0,'2'-4'492'0,"-2"1"-75"0,1 3-26 16,0-3-28-16,0 2-38 0,-1 2-17 0,-2-1-13 15,-1 3-33-15,-1 0-7 0,2 2-26 16,-7 5-21-16,1 4-3 0,-2 1-14 0,1 1-32 15,0 2 6-15,-3-1-8 0,3 2-3 0,0 0-21 16,2 5 0-16,-2 1-4 0,2 1-20 16,1-1 4-16,1 3-24 0,0-4 16 0,1 3-11 15,3 1-10-15,1-14-24 0,0 7 4 0,0 2-3 16,14 22-2-16,-6-24-15 0,3-2-9 16,-2-3-2-16,4-3 22 0,1-3-6 0,0-4-18 15,1 1-7-15,-1-3-3 0,2-4-4 0,-16 0-3 16,13 0-13-16,16-17-17 0,-14 7 5 15,-2-3-14-15,-2-1-4 0,1-4-6 0,-1 2 4 16,-6 0 5-16,0-1 2 0,-3 5 0 16,2 5-14-16,-4 7 2 0,0-7 4 0,0 0-6 15,0 7 20-15,-15-10-14 0,9 10 9 0,-12 2-13 16,0 7-1-16,-2-2-22 0,0 4-6 0,0 3-16 16,-1-2-43-16,6 3 13 0,1-3-104 15,-1 3-43-15,2-3-46 0,5 0 28 16,2-5-197-16,4-2-67 0,0-3 62 0,2-2 31 15,0 0 31-15,0 0 0 0,13 3 52 16,-6-4 27-16,11-3 35 0,3-1 4 0,1-5 15 16</inkml:trace>
  <inkml:trace contextRef="#ctx0" brushRef="#br0" timeOffset="97868.25">5998 8881 897 0,'4'-3'521'16,"-1"2"-77"-16,1 0-46 0,-3 1-46 15,1 3-10-15,0 1-18 0,-2 2-22 0,0 1-18 16,0 15-43-16,0-13-14 0,0 8-27 0,0 2-14 16,-10 21-30-16,6-19-25 0,-2-1-10 15,3-3-39-15,1 0-71 0,1-3-52 0,1-6 3 16,-2 0-123-16,2-2-61 0,-2-1-81 0,2-2 31 16,0-1-239-16,1-2 47 0,1 0 23 15,2 0 47-15,2-1 6 0,0 1 38 0,12-8 7 16,0 4 28-16,3-3 28 0,0 0 40 0</inkml:trace>
  <inkml:trace contextRef="#ctx0" brushRef="#br0" timeOffset="98685.48">6497 8425 301 0,'0'-1'371'0,"0"-1"-37"16,0 1-11-16,0-1-48 0,0 0 5 0,0 2-13 16,0-3-34-16,-1 2 18 0,1-1-14 0,0 1-23 15,-1 1 7-15,1 0-15 0,-1-3-2 16,1 2-18-16,-1 0-14 0,0-1-7 0,1 1-6 15,-1 2-15-15,0-2-18 0,1 1-7 16,0 0 6-16,-1 0-11 0,0-2-26 0,1 2 10 16,0-1-10-16,0 1-7 0,-1 0-17 0,0 1-1 15,-1-1-10-15,1 2 8 0,0-1-6 0,-1 2-9 16,0-2-9-16,0 3 14 0,1-2-8 16,0 2-12-16,0-1-4 0,-1 1 7 15,0-1-6-15,0 2-2 0,0 2 18 0,-4 10-1 16,2-5-9-16,-3 2 4 0,2 1 5 15,-1 4 14-15,1-1-17 0,-1 0 4 0,2-1-15 16,-2-1-1-16,3-1 1 0,0 0-4 0,0 5 7 16,1-5 9-16,2-5-12 0,0 3 12 15,0 3-3-15,0 2 6 0,0 0-14 0,0 2 11 0,14 20-11 16,-6-20 8-16,0 1-20 0,2-3 6 16,1 0-2-16,-1-1 17 0,4-3-4 0,2 1-27 15,-2-4-1-15,2-1-1 0,-2-3-6 16,4 1 11-16,2-5 3 0,-2-1 0 0,-2-2-3 15,-7 0 1-15,5 0-2 0,16-16-1 0,-16 8-4 16,-1 1 1-16,1-4-1 0,-1 0-1 16,-2-1-4-16,-5-3 1 0,-2 6-1 0,1-5 5 15,-5 3 0-15,2 2 12 0,-2 9-1 16,0 0-18-16,0-8 0 0,-13-1 0 0,8 6 2 16,-2 2 18-16,-9 5-8 0,5-4-2 0,-23 7-12 15,11-2-12-15,1 2-27 0,-2 3-25 0,0-2-47 16,1 1-49-16,4 1 15 0,1-1-120 15,1-1-65-15,2 0-82 0,0 1 36 16,4-5-216-16,4 0 62 0,3 0 43 0,-3-3 39 16,4-1 15-16,3 0 53 0,0 0 23 0,0 0 14 15,0 0 14-15,-7 0-6 0,7 0 43 16,0 0 42-16</inkml:trace>
  <inkml:trace contextRef="#ctx0" brushRef="#br0" timeOffset="99365.79">5265 8443 440 0,'5'-2'370'16,"-1"0"-39"-16,-2 2-24 0,-1-3-10 0,-1 2-14 16,0 1-35-16,0-2-23 0,-2 1-20 15,-1 1-25-15,-1 1 20 0,-2 1-10 0,1-1-8 16,-9 6-10-16,-1 3-20 0,1-1-6 16,-2 4-10-16,2 3-13 0,-2 4-5 0,3 0-25 15,-1 0 11-15,1 3-3 0,1 6-2 0,0-1 5 16,2 5-19-16,0 4-2 0,2 3-5 0,2 7-4 15,3 3-10-15,1 1 4 0,2-27-4 16,0 14-18-16,16 52-2 0,-5-41-3 0,3-3-12 16,3 0-14-16,3-5-38 0,3-3-18 0,4-2-39 15,3-1 8-15,2-8-55 0,1-4-56 16,1-4-44-16,6-6-45 0,4-3 29 0,3-3-249 16,5-6 20-16,0-1 34 0,-23 0 32 0,59-13-7 15,-24 4 67-15,3-4 36 0,5-2 26 16,0-5 15-16,7-3-3 0</inkml:trace>
  <inkml:trace contextRef="#ctx0" brushRef="#br0" timeOffset="99776.38">6917 8252 827 0,'24'8'425'0,"3"6"-64"0,-2 1 21 15,4 6-15-15,0 5-24 0,-1 3-26 0,-1 3-3 16,1 4-21-16,-2 1-17 0,0 1-33 16,-3-1-16-16,-1 3-38 0,-2-1-17 0,-2 1-2 15,-2 1-12-15,-3 1-17 0,-3-1-31 16,-6 2-12-16,-4-2 0 0,0-20-21 0,-13 42-26 16,-1-24-28-16,-7 1-54 0,-6-4-49 0,-1-5 8 15,-3-2-153-15,-4-2-104 0,3-4 30 0,-1-3-228 16,1-4 41-16,1-6 21 0,0-2 29 0,1-6 58 15,13-2 30-15,-7 0 2 0,-24-9 25 16,24-4 52-16,1 1 12 0,3-3-20 0</inkml:trace>
  <inkml:trace contextRef="#ctx0" brushRef="#br0" timeOffset="100402.04">6294 7799 740 0,'-1'-2'227'0,"1"0"11"0,-1-1-18 16,2 0-11-16,0 0-15 0,-2 0-5 15,2 1 15-15,-1-1-12 0,2-2-13 16,-2 3 7-16,0-1-20 0,0 1 28 0,0 0-11 16,0-1 4-16,-1 0-27 0,1 2-4 0,0 0-19 15,0 0-10-15,0 0-10 0,0 0-3 0,0 0-31 16,-1 2 6-16,1 2 13 0,0 2-12 15,0 0-1-15,0 4 11 0,-1 13 5 0,1-9-10 16,0 5 15-16,0 3-16 0,0 4-13 0,0 0-4 16,0 3 4-16,0-1-5 0,0 0-9 15,0 1-3-15,0-2-11 0,0 0-20 16,0-4 12-16,0-1-12 0,0-3-28 0,0-2-28 16,0-6-28-16,0 0-42 0,0-3 8 0,0-7-98 15,0 7-69-15,0-7-48 0,1 7 26 16,-2-8-261-16,0-1 33 0,-2-1 26 0,1-2 44 15,-6-5 24-15,0-2 41 0,-2 2 9 0,-1-2 46 16,-2 0 29-16,1-4 1 0,-3 5-19 16</inkml:trace>
  <inkml:trace contextRef="#ctx0" brushRef="#br0" timeOffset="100680.57">6061 7980 486 0,'0'-1'402'0,"0"0"-66"0,0 2 16 0,1 1-48 16,-1-1-29-16,2 2-32 0,1 0 44 16,0 1-9-16,5 10-14 0,2 0-10 0,1 3-22 15,1-3-18-15,2 4-18 0,0 1-12 0,3 0-21 16,-1 1-10-16,1-2-20 0,-3-2-26 0,2 2 2 16,-3-1-15-16,-2-2-1 0,-1 0-14 15,0-3-8-15,-1-2-30 0,-3-1-13 0,-2-4-73 16,-1 1 5-16,0-2-82 0,0-2-40 15,-2-1-66-15,1-1-58 0,-2 0 30 0,0 0-254 16,0 0 45-16,0 0 33 0,0 0 46 0,14-11 3 16,-11 8 20-16,0-1 34 0,7-7 11 15,0 1 20-15,1-1 4 0</inkml:trace>
  <inkml:trace contextRef="#ctx0" brushRef="#br0" timeOffset="100891.72">6522 8083 486 0,'2'-1'405'0,"0"0"-33"0,0-1-61 16,-1 1-32-16,0 2-37 0,-1 1 23 0,-2-1-39 16,-1 3-2-16,0 0-2 0,-9 6-35 15,0 5-7-15,-2-1-34 0,-1 0-11 0,0 1-11 16,-1 1-17-16,1-1-30 0,1-2 25 0,1-1-25 16,2 2-6-16,1-3-101 0,2-5-39 15,2-3-58-15,-1 2-57 0,3-4 17 0,1-1-288 16,3 0 30-16,0 0 15 0,-1-9 48 15,2 6 18-15,6-8 12 0,3-2 29 0,5-2 3 16,4-2 31-16</inkml:trace>
  <inkml:trace contextRef="#ctx0" brushRef="#br0" timeOffset="101282.26">7014 7736 347 0,'2'-4'369'0,"-1"0"-40"16,0 0-35-16,0 2-21 0,-1-3-4 0,0 3-11 16,0-3-31-16,-1 2 22 0,0-1-4 15,0 1-35-15,-1 1 12 0,-1 0-40 0,0 1 1 16,0-1-30-16,-3 2-10 0,-1 1-12 15,-6 4 0-15,-1 2-24 0,-1 2-3 0,0 1-19 16,1 2 16-16,0 3-11 0,1-1-11 16,2 1-11-16,1 6 2 0,2-5-19 0,3-1 17 0,0 1-6 15,2 0-14-15,3-2-7 0,0-14 3 16,0 10 4-16,12 12-7 0,-1-11-8 16,4-1-3-16,0-2-23 0,5-3-21 0,0-3-42 15,6-2 4-15,-15 0-112 0,8 0-56 0,27-11-96 16,-17 6 33-16,0-3-229 0,0 0 19 15,-2 0 59-15,-1-2 34 0,2 2 18 0,-5-2 25 16,3 1 15-16,-2-1 58 0,2 0-3 0,-1 1 7 16</inkml:trace>
  <inkml:trace contextRef="#ctx0" brushRef="#br0" timeOffset="102006.18">7479 7765 951 0,'-1'-4'375'16,"-1"1"-59"-16,-1-1-40 0,1 2-33 0,-2-4-30 15,0 4 35-15,1-2-29 0,-2 1-25 0,1 1-26 16,-2-1-7-16,1 3-19 0,0-1-1 16,-2 2-29-16,7-1 17 0,-21 8-14 0,5 5-33 15,3-5 21-15,1 5-7 0,-1 1-6 16,3 1-2-16,0-1-8 0,1 1-8 0,3-1-19 16,3-4 3-16,1-1-12 0,0 0 9 0,2-1-11 15,0-8 3-15,0 0 5 0,0 8-13 16,0-8 3-16,11 12-12 0,-6-11-3 0,1-1-3 15,-1-1-18-15,9-6-12 0,0-1-8 16,0-2-16-16,0-2 2 0,-3 1 4 0,1-2 3 16,1-1-49-16,-2-1 10 0,1 0 6 0,-3-1 9 15,1 4 10-15,-5 3 6 0,0 2-18 16,-1 3 15-16,-3 1-6 0,1 3 3 0,-2 0 58 16,1 3-1-16,-1 2-2 0,0-1-21 0,0 2 30 15,0-1-16-15,0 1 22 0,0 0-14 16,2-1 4-16,0 2 2 0,-2-7-18 15,0 0 5-15,7 14 17 0,-4-11-12 0,3 0-8 16,-4-1 15-16,4 0 4 0,-1-4-5 0,1 2-13 16,0-2-1-16,1 2 9 0,16-14-21 0,-8 5 10 15,1 0-4-15,-2-4-35 0,1 2 20 16,-2 0 4-16,-2 2-6 0,0 1 13 0,-2 3-6 16,-2 3-6-16,-7 2 5 0,0 0-21 15,7 0 15-15,6 14 9 0,-3-1 13 0,-3-1-4 16,-1 1 12-16,-1 1-3 0,0-3-14 15,-2 4 2-15,-1-2-2 0,0-4 34 0,0-2-29 16,-2-1 12-16,0 1 9 0,0-3 8 0,1 0 12 16,-1-4-4-16,0 0-9 0,0 0 1 0,0 0 2 15,0 0 2-15,-6 8-24 0,5-10 13 16,1 0-11-16,0-2 4 0,0 0-3 0,1-3-11 16,2-7-12-16,-3 6-10 0,13-19-2 0,-5 11 9 15,2 2-14-15,0 1 18 0,3 1-12 0,0 7 6 16,0-2-11-16,3 2-3 0,3 2 19 15,-12 3 4-15,6 0-1 0,19 10 6 16,-15-2 6-16,0 3 12 0,-1 2 2 0,-3-1 4 16,-2 0 2-16,-4 0-15 0,-2-1 9 0,-2-2 7 15,-2-1-21-15,-1-8 6 0,0 0-8 16,0 8-16-16,0-8-23 0,0 7 4 0,-11 4-112 16,7-10-49-16,-1-1-60 0,1-1 26 15,-3 0-289-15,3-3-3 0,2 1 84 0,0-1 18 16,1-2 36-16,4-10 25 0,-3 6 22 0,18-19 31 15,-6 5 6-15,4 1 39 0</inkml:trace>
  <inkml:trace contextRef="#ctx0" brushRef="#br0" timeOffset="102426.81">8353 7438 961 0,'3'4'487'0,"0"0"-32"0,-2 4-41 16,5 9-37-16,-4 2-29 0,0 4-41 15,-2 0-28-15,1-1-12 0,-1-10-35 0,0 4-22 16,0 2-13-16,0 1-40 0,0 0-11 0,0-1 4 16,-13 13-23-16,12-14-5 0,-2-7-30 15,1-3 9-15,0 0-29 0,1-2 13 0,0-3-6 16,-1 1-9-16,1 0-12 0,1-3-17 0,0 0-3 16,-1 0-14-16,2-1-21 0,-1-3-22 15,2 1-9-15,1 2 5 0,1-3-1 0,8-6 0 16,-1 3-6-16,2-2 11 0,2 2-2 15,0 3 2-15,2 0 5 0,-2 2-9 0,-15 2 22 16,15 0-7-16,1 0 9 0,3 0 7 0,17 15-2 16,-19-7 10-16,-5 2 2 0,-2-4 1 15,-4 2 12-15,-2 0 8 0,-3 0-11 0,-1-8-1 16,0 5-3-16,-13 16 11 0,3-9-17 0,-4 0 13 16,-2-3-11-16,-1 1 3 0,-1-2-21 15,0-4-12-15,-3 2-26 0,2-6-40 0,10 0-31 16,-3 0 11-16,0 0-85 0,-1 0-54 15,-12-11-38-15,18 7 26 0,-3-9-169 0,5 5-92 16,3 0 23-16,2 8 47 0,0-7 22 0,0 0 30 16,13-9 47-16,1 5 27 0,2-1 11 0,3-1 14 15,4 4 2-15</inkml:trace>
  <inkml:trace contextRef="#ctx0" brushRef="#br0" timeOffset="103009.37">8886 7662 818 0,'-2'3'387'0,"0"1"-20"0,1-3-49 16,0 1-1-16,-1 0-9 0,2 2-33 15,2-3-13-15,-1 2-5 0,3-2-27 0,-1 2-21 16,1-3-16-16,1 0-26 0,1 0-10 16,1 0-24-16,-1-3-3 0,2 3-5 0,16-9-29 15,-13 6-6-15,3-6-11 0,-2 0-3 0,-2 1-6 16,1-3-5-16,-6 2-15 0,-1 0-11 0,-1 1-18 16,-1 2-7-16,-1-1 5 0,-1 1-3 15,0 6-8-15,0 0 5 0,0 0-7 0,0-7 4 16,-13-1-6-16,5 8 2 0,-9 5-1 15,-1 2 1-15,0 3 1 0,-1 2-6 0,-1 3 7 16,4 2-12-16,-1 0 20 0,2 4-6 0,2-4 8 16,3-1-6-16,3 1 6 0,4-3-15 15,2 5 14-15,1-19-8 0,0 9-6 0,20 11 7 16,-1-11 2-16,1-4-20 0,3-2-33 0,2-3-46 16,3 0 8-16,-14 0-155 0,5 0-70 0,28-12 26 15,-20 7-261-15,-1 0 64 0,0 1 26 16,0-4 37-16,0 0 36 0,-1-1 19 0,1 0 29 15,-2 1 1-15,5-2 33 0,-4 1 3 0</inkml:trace>
  <inkml:trace contextRef="#ctx0" brushRef="#br0" timeOffset="103699.7">9835 7403 905 0,'1'5'373'16,"-1"2"19"-16,-1 10-15 0,1-6-45 0,0 4-20 15,0 5-26-15,0-1-20 0,0 0-40 16,0 0-18-16,0-1-23 0,9 16-11 0,-1-19-19 15,-2-6-18-15,3 1-7 0,1-6-19 16,-1-1 2-16,1 0-15 0,-10-3-8 0,9 0-17 16,18-11-8-16,-9 4-7 0,-3-3-6 15,1-2-16-15,-1-1-31 0,0-2 0 0,0-1-25 16,-1-2-2-16,-5 3-7 0,2-2 8 0,0 2-23 16,-2 3 24-16,-4 3 18 0,1 4-18 15,-3 2 3-15,-1 0-14 0,-3 5 47 0,-2 0-17 16,2 0 5-16,-1 0 1 0,0 4 2 0,0 0 24 15,0 12 7-15,-1-2-14 0,3-4 13 16,0-12 1-16,0 8 0 0,0 4 11 0,17 8 4 16,-10-16-2-16,5 3-6 0,0-4 2 0,-2 0-5 15,-1-3 5-15,-9 0-7 0,13 0-16 16,1 0 9-16,12-15 0 0,-9 5-1 0,-4-2-3 16,0-2-6-16,1-1-3 0,-3-3-17 15,-1 1-13-15,-2-1-3 0,-2 1-9 16,-1 3-2-16,-3 4-8 0,-1 0-13 0,-1 10 6 15,0 0-15-15,0 0-21 0,-15-13-17 0,8 14 8 16,-9 4-79-16,9-5-51 0,-18 10-39 16,12-5 23-16,3-1-279 0,1 2 39 0,3-2 42 15,1 0 13-15,3-4 42 0,2 3-1 0,3-3 37 16,0 0 30-16,4 0 38 0,0 0 6 16</inkml:trace>
  <inkml:trace contextRef="#ctx0" brushRef="#br0" timeOffset="104108.34">10368 7406 1177 0,'5'-2'399'0,"-1"1"-62"15,3 1-8-15,0 0-39 0,11 3-54 0,-9-3 1 16,21 11-29-16,-9-4-32 0,-3 2-12 16,3 3-14-16,-4 0-37 0,-2 0 12 0,0-2 1 15,-4 1-35-15,-2 2-6 0,0-2-3 16,-5-1 3-16,-1-3-13 0,-1 1-6 0,-2-3-1 15,0-5-18-15,0 0-5 0,0 0 13 0,0 6-14 16,-11 2 2-16,6-8-14 0,2 0 20 0,-1-1-27 16,0-2-4-16,0-1 16 0,1-1-21 15,-2-8-6-15,1 2-15 0,4-2-13 0,0 5-8 16,0-4-15-16,11-18 4 0,-2 16-13 0,2-1-14 16,-1 1 11-16,2 3 14 0,2-1-12 15,-1 3 23-15,3 3-22 0,-3 0 23 0,-3 3 4 16,3 3 2-16,-13 0 2 0,8 0 25 0,-1 0 1 15,16 15-2-15,-15-3 2 0,-2-3 42 0,1 4-29 16,-5-2 19-16,0-2 11 0,-2-1-39 16,0-8 21-16,0 7 0 0,0-1-4 0,0 2-3 15,0-8-100-15,-11 15-81 0,7-13-52 16,-2 0 18-16,1-1-287 0,0-2 23 16,0 0 20-16,0 0 60 0,-2-1-10 0,2-1 50 15,-5-5 25-15,3 2 19 0,1-1 4 0,1 2 20 16</inkml:trace>
  <inkml:trace contextRef="#ctx0" brushRef="#br0" timeOffset="104262.75">10679 7219 370 0,'1'-4'485'0,"0"0"-33"0,1 0-67 0,-3 3-51 16,2-1-43-16,-1-1-34 0,-1 2-54 0,0 1-20 15,1 0-115-15,-3 0-81 0,1 0-67 0,1 0 8 16,0 0-305-16,-1-1-11 0,2 1 45 0,0 0 8 15,2-2 20-15,2 2 9 0,1-2 31 16</inkml:trace>
  <inkml:trace contextRef="#ctx0" brushRef="#br0" timeOffset="104479.83">10844 7163 513 0,'5'2'488'0,"1"1"-90"0,3 8 35 0,-2 3-31 15,0 5-20-15,-3 0-18 0,0 7-21 16,-2 0-28-16,0 2-33 0,0-4-29 15,0 1-12-15,-2 0-46 0,1-3 8 0,-1-12-37 16,0 5-18-16,0 2-8 0,0-2-26 0,0-4-19 16,0-2-41-16,0-1-54 0,0-8-91 15,0 0 9-15,-3 10-184 0,3-12 24 0,0-1-307 16,0-2 23-16,1 1 37 0,0-2 30 0,4-12 48 16,-1 1 23-16,-2 2 20 0,1-2 3 15,0 5 53-15,-3 12 30 0,0-8 10 16</inkml:trace>
  <inkml:trace contextRef="#ctx0" brushRef="#br0" timeOffset="104667.33">10825 7364 857 0,'-5'1'572'0,"1"0"-71"0,2 0-49 0,-1-1-23 16,2 1-55-16,0 0-41 0,1-2-18 16,2 0-46-16,3 0-22 0,10-4-16 0,0 0-47 15,3-4-24-15,0 4-61 0,-3 0-97 0,6 2 0 16,-4-4-181-16,0 2-89 0,-1-4 26 15,1 1-293-15,-5 6 59 0,3-2 38 0,0-4 28 16,-2-1 20-16,0 0 54 0,-2 1 11 16,-1 0 16-16,0 1 8 0,-3 2 3 0</inkml:trace>
  <inkml:trace contextRef="#ctx0" brushRef="#br0" timeOffset="104888.41">11119 7163 1079 0,'0'-4'469'0,"-2"1"-25"16,2 1-52-16,-3 2-24 0,1 0-19 15,1 3-15-15,-1 1-17 0,-1 1-14 0,-1 14-29 16,-1 3-8-16,2 4-22 0,-2 0-6 0,1 1-35 16,4 0-28-16,-2-2-18 0,2-14-16 0,0 6-16 15,0 2 13-15,0-1-13 0,0-1-54 16,0-5-34-16,0-1-58 0,0-2-53 16,0-3 6-16,0-6-206 0,0 0 27 0,8 6-384 15,-8-9 55-15,-1 0 57 0,0-1 38 0,1-1 41 16,-2 0 28-16,2-3 9 0,0-11 60 15,0 10 23-15,0-2 38 0,0 0-14 0,0 0 20 16</inkml:trace>
  <inkml:trace contextRef="#ctx0" brushRef="#br0" timeOffset="105052.35">11025 7331 1002 0,'-4'0'556'16,"1"0"-68"-16,1 0-39 0,0 0-39 0,1 0-51 15,2 0-54-15,1 0-24 0,2-2-40 0,3 1-14 16,12-2-39-16,-1 0-61 0,5-3-80 15,2 3-4-15,-4-3-251 0,-1 2 22 16,-1-4-319-16,-1 3 40 0,-5 2 34 0,-3 1 18 16,-1-1 42-16,-3 3 4 0,0-3 2 0,2 3 51 15,-8 0 37-15,0 0 27 0</inkml:trace>
  <inkml:trace contextRef="#ctx0" brushRef="#br0" timeOffset="105634.4">11273 7328 1194 0,'0'3'460'15,"0"-3"-48"-15,1 0-45 0,0 0-40 0,0 0-33 16,2 0-35-16,0-3-33 0,-1-1-21 0,1 1-20 16,0-3-13-16,6-6-30 0,-2 1-9 0,0 2-16 15,-3-6-10-15,-1 5-5 0,0 2-6 0,-2 5-26 16,0-4 0-16,-1 3-15 0,0 0-1 16,0 4-5-16,0 0-11 0,-10-3 1 15,4 5-8-15,-7 6-14 0,0 3 15 0,2 3-4 16,2 4 1-16,1-1 1 0,-2 2-5 0,4 0 1 15,2-2 3-15,-3 0-5 0,7-9 6 0,0 2-5 16,0 1 2-16,13 10-7 0,-8-15 8 16,1-1-2-16,-2-2-1 0,2-2 4 0,0-1-14 15,1-1 14-15,1 1-10 0,16-12-8 16,-9 3-1-16,4-2-7 0,-4-2-12 0,2-3-7 16,-2 4-6-16,0-4-9 0,0 3 12 0,0 0-4 15,-3 1-9-15,0 3 10 0,-2 2-6 16,-3 4 14-16,-7 3-17 0,0 0 5 0,9 0 10 15,-3 0 1-15,7 11 14 0,-2 2 1 0,-1-2 15 16,-4 2-5-16,3-1 3 0,-3 0-1 0,1-2 6 16,-3-4-8-16,0-1 9 0,-2-4-9 15,1 5 7-15,-1-4 20 0,-1 0 4 0,0 1-2 16,0-2 1-16,0-1 4 0,-1 0-11 16,0 0-2-16,0 0-1 0,0 0-9 15,5-15-8-15,4 3 11 0,-2-4-3 0,2 2-19 16,3-1 3-16,0-2 9 0,2 2-17 0,1 1 4 15,0 5 1-15,3 1 7 0,0 3-21 0,0 4 8 16,-8 1 10-16,5 0-9 0,18 14-7 16,-13-1 16-16,-3 0-8 0,0 2 12 15,-3-1 3-15,-3-1-2 0,-3 2 0 0,-5-3-6 16,-2 0-23-16,-1-12-64 0,0 12 8 16,-15 11-174-16,-1-13-99 0,-3 0 29 0,-6-3-248 15,-1 0 63-15,-4 0 28 0,-3-2 35 0,-4-2 44 16,-3 2 15-16,-2 0 32 0,-4-1 14 15,-3 3-19-15,-7 0 58 0,-4 1 30 0</inkml:trace>
  <inkml:trace contextRef="#ctx0" brushRef="#br0" timeOffset="106685.73">8770 8156 1007 0,'14'0'358'16,"-14"0"-60"-16,0 0-12 0,0 0-59 0,0 0-23 15,0 0 13-15,0 0-22 0,0 0-24 0,21-28 32 16,-23 24-24-16,1 0-21 0,-1 0-10 0,0-2-1 16,-2 3-5-16,1-2-18 0,-2 1-15 0,1 1-1 15,-1 1 0-15,-1-1-5 0,-1 3-21 16,-3-1 4-16,0 1 2 0,-8 0-13 15,0 0 3-15,-24 15-1 0,21-8-13 0,0 4-7 16,-1 3 7-16,2 1-6 0,2-1 3 0,2 2-7 16,1-1-8-16,6 0-14 0,-3 2 5 0,4-3-2 15,4-2-1-15,0-1-2 0,3-2-9 16,1-5-6-16,0-4 6 0,0 0 15 0,0 0-13 16,12 12-5-16,-7-11 6 0,1-2-15 15,0 0 1-15,1 1-1 0,1 0-6 0,16-14-7 16,-7 4-7-16,-2-1-10 0,1 0 3 0,-2-1 6 15,1-3-4-15,-1 2-16 0,-2-2 11 0,-2 1 2 16,-1 1 5-16,0 3 0 0,-1 3 8 16,-4 1-7-16,0 4 4 0,0-2-10 0,-2 2 12 15,0 2 7-15,-2 0 5 0,0 0 17 0,0 0 3 16,6 10 9-16,-4-3 3 0,1-1-15 0,1 11 14 16,0-2-3-16,3 1-5 0,-1-7-11 15,0 5-5-15,3-2 17 0,-2-3-30 16,0-4-18-16,-2-1-16 0,3-4-43 0,-2 0-50 15,-6 0 12-15,11 0-98 0,20-9-48 0,-14-1-43 16,1-2 28-16,1-1-234 0,0-2 16 16,-2-1 62-16,5 2 9 0,-2-3 30 0,1 0 18 15,-1 0 44-15,-3 3-4 0,4 0 36 0,1-1 11 16</inkml:trace>
  <inkml:trace contextRef="#ctx0" brushRef="#br0" timeOffset="106991.54">9116 8036 591 0,'9'-7'346'0,"-5"-1"4"0,1 7-48 0,-1-4 82 15,1 4-15-15,-3-2-4 0,0 0-29 0,-1 2-7 16,-1 0-26-16,-1 1-21 0,-1 1-31 15,-1 1-9-15,-1 0-18 0,-8 7-11 0,0-6-23 16,-3 9-31-16,2 0-24 0,5-1-2 16,-4 2-12-16,1-3-9 0,5-1-12 0,1-1-18 15,1 1 9-15,3-5-47 0,0 2 8 16,1-6-20-16,0 0 17 0,0 7-25 0,0-7 13 16,13 14-7-16,-7-12-10 0,8 6-3 0,-4-3 6 15,5 0-6-15,-3-3-11 0,7 3-11 16,-4 0 15-16,2-1 4 0,-1-1-7 0,-1 2 4 15,-1 2-7-15,-1 1 12 0,-5-2-7 16,-2 1-9-16,-3-1 10 0,-1 1-7 0,-2-2 6 16,0-5-11-16,0 11 18 0,-21 10-70 15,4-16-62-15,-3 4 10 0,-4-6-198 0,-3 1 29 16,-3 1-335-16,-4-2 47 0,-3 2 48 16,-1 2 35-16,-1-2 36 0,-5 1 39 0,-1 2 13 15,-4 0 40-15,-2 1-16 0,-3 3 87 16,-2 0-12-16,-2 0 22 0</inkml:trace>
  <inkml:trace contextRef="#ctx0" brushRef="#br0" timeOffset="109187.91">12517 7219 754 0,'0'0'319'0,"0"0"-8"16,0 0-5-16,0 0-18 0,0 0-37 0,0 0 18 16,44 9-11-16,-21-7-31 0,-10-2-31 15,11 0-12-15,3 0-12 0,3 0-17 0,4 0-11 16,38-11 0-16,-35 9-33 0,0 1-11 0,-1 1-5 16,-4 0-14-16,3-2 2 0,-3 0-13 0,-17 2-8 15,4 0-12-15,4 0-15 0,-1 0 19 16,-2 0-17-16,-2 0-12 0,-5 0-36 0,-1 0-2 15,-2 0 3-15,-2 0-88 0,-1 0-50 0,-7 0-43 16,0 0-68-16,7 0 22 0,2-2-227 0,-9-1 15 16,1 0 17-16,-3 1 40 0,-1-3 65 15,-6-5-3-15,-2 0 21 0,1-1 11 16,5 2 45-16</inkml:trace>
  <inkml:trace contextRef="#ctx0" brushRef="#br0" timeOffset="109475.69">13004 7062 943 0,'-3'0'399'0,"0"0"-3"0,2 0-50 16,-2 0-13-16,4 2-18 0,1 0-20 0,2-1-10 15,15 3-12-15,0 2-27 0,5 1-13 0,5-1-32 16,3-3-8-16,-2 4-10 0,2 1-34 0,-2-1-14 16,0 3-10-16,0-3-7 0,-3 5-26 15,-2-2-8-15,-3 1-1 0,-2 5-7 0,-2-1 2 16,-5 0-12-16,-2 2-16 0,-5 0 2 15,-4-4-5-15,-2-6-24 0,-11 20-17 0,-1-12-10 16,-3-1-20-16,-4-1-39 0,-2-2-15 0,-2 2 8 16,-3-2-107-16,1-2-44 0,-2-1-70 0,0 1 28 15,4-4-258-15,1-2 22 0,3-2 30 16,3-1 53-16,16 0 26 0,-8 0 15 0,8 0 23 16,-9-12 27-16,18-3 16 0,9 4 33 15,8-1-4-15</inkml:trace>
  <inkml:trace contextRef="#ctx0" brushRef="#br0" timeOffset="109933.9">14079 6612 448 0,'13'-20'476'0,"-3"8"-92"0,-4 6-53 0,-4 5-43 15,0 6 42-15,-2 4-29 0,-2 13 2 16,2-7-17-16,0 9 0 0,0 4-12 15,0 5-32-15,0 3-13 0,0 2-21 0,6 38-16 16,-3-38-22-16,1-3-2 0,-2-2-37 0,-1 1 1 16,-1-4-21-16,2-6-16 0,-1-3 3 15,3-4-9-15,-4-4-1 0,0-2-7 0,2-5-10 16,-2-1-7-16,0-2-4 0,0-3 3 16,-2 0-25-16,2-1 3 0,0-2-11 0,2 0 9 15,0-4-23-15,0-6 10 0,3-4 4 0,3-2-17 16,2 0-14-16,1 3 0 0,0 0 14 0,0 3-15 15,1 1 5-15,4 1 5 0,-1 5-13 16,3 3-4-16,-9 3 12 0,2 0 5 16,7 0-1-16,16 11-6 0,-16-1-9 0,-7-1 21 15,2 2-20-15,1 3 8 0,-8-2 13 0,-1-2 8 16,-3 0-11-16,0-3 12 0,-2 0-7 16,0-7 0-16,-12 18 8 0,0-10 8 0,-6 1-23 15,-2-1 12-15,0-2-21 0,-5 0-15 16,2-3-35-16,0 0-59 0,0-1-46 0,6-2 17 15,7 0-174-15,-4 0 29 0,-14-10-313 16,17 6 34-16,6-2 59 0,5-2 36 0,3 0 22 16,8-5 34-16,7-1 15 0,5 0 44 0,5 2 52 15,5-1-15-15,1 0 24 0,2 2 27 16</inkml:trace>
  <inkml:trace contextRef="#ctx0" brushRef="#br0" timeOffset="110323.44">14600 6956 823 0,'0'1'398'0,"0"2"-61"16,0 0 10-16,0-1-14 0,0 3-4 0,0-1-28 16,2-1-10-16,-2 2-19 0,2-2-20 15,0 1-26-15,1-1-7 0,1 1-32 0,12 2-17 16,-1-2-7-16,3 1-21 0,1-2 0 0,-4-2-16 16,6-1-21-16,-12 0-17 0,7 0-11 15,1 0-1-15,21-15-11 0,-19 8-19 0,-1-2-10 16,1 0-27-16,-3-1-3 0,0-2-8 15,-4-1-5-15,-3 4-10 0,1-2-11 0,-4 0 9 16,-4 3-2-16,2 0 10 0,-4 8-17 0,0 0 20 16,0-5-7-16,-14-2-2 0,6 7 9 15,-11 4 10-15,-3 3 2 0,0 1 9 0,-1 4-2 16,5 3 6-16,-2 1 25 0,-1 3 2 0,6-2 3 16,-1 3-13-16,3-4 11 0,6 2 1 15,2-4-15-15,1 3 6 0,4-11 3 16,0 4-21-16,20 13 1 0,-7-12-15 0,3-5-24 15,3-1-36-15,0-1-40 0,9-1 10 0,-13-3-100 16,7 0-69-16,28-12-42 0,-21 7 26 0,3-2-255 16,-5-1 15-16,4 2 50 0,1-2 31 15,-3 0 10-15,0-3 68 0,1 3 5 0,-1-1 37 16,-2-1 13-16,2 1 38 0,-7-2-30 0</inkml:trace>
  <inkml:trace contextRef="#ctx0" brushRef="#br0" timeOffset="110591.95">15357 6901 455 0,'2'-5'427'0,"-2"1"25"16,0 0-56-16,0-1-35 0,-2 1-35 0,2 0-10 16,-2 2-33-16,0-1-17 0,-3 1-21 15,0 2-17-15,-1 0-19 0,1 2-11 0,-1 1-18 0,-10 4-3 16,0 3 4-16,0 3-32 0,3 1 14 16,-3 3-30-16,7-1 13 0,-2 4-28 15,2-2-4-15,6 0-14 0,-1 0 0 0,4-11-25 16,0 4 16-16,0 4-37 0,23 13-26 15,-12-18-14-15,9-2-38 0,-4-3-44 0,6-1-32 16,3-3 9-16,-14-1-116 0,9 0-16 16,3 0-31-16,28-13-30 0,-22 8 25 0,-4-6-192 15,0 1-26-15,0 0 36 0,-2-2 34 0,-1-1-3 16,-2-1 40-16,1 0 13 0,-4-1 29 0,2-2 20 16,-2 3 71-16,-3-1 186 0</inkml:trace>
  <inkml:trace contextRef="#ctx0" brushRef="#br0" timeOffset="111573.56">15719 6917 1098 0,'4'-8'247'16,"-4"0"7"-16,-2 4 25 0,0 0-21 0,-2 1-30 15,-1 0 60-15,-2 1 9 0,-8-1-33 16,-2 3-3-16,9 0-13 0,-8 0-8 0,-16 15-16 16,12-8-31-16,2 3 1 0,3 3-31 0,-4 1 0 15,1 2-29-15,9-3 1 0,-1 1-31 16,3 1 13-16,-1 2-23 0,6-5-9 0,2-3 2 16,0-9-18-16,0 8-10 0,0-8 6 15,0 7-3-15,14 4-3 0,-9-10-16 0,3-1-10 16,-1 0-18-16,13 0-15 0,-11 0-17 15,20-11-7-15,-10 5 1 0,-2-3-5 0,2-1 0 16,-1 0-7-16,-3 0 4 0,1-2 2 0,-2-2-2 16,0 0-1-16,-2 2 13 0,-3-3 0 0,1 4 1 15,-3 0 18-15,-1 3-2 0,-2 4-5 16,-2-1-3-16,1 4 14 0,-3 1 5 0,0 0 13 16,-2 6 12-16,1-4-10 0,-1 4 21 15,-4 7-8-15,2 2-2 0,3-2-12 0,-1-4-2 16,0 2 22-16,2-2-18 0,0-9 13 15,0 9-9-15,0 1-8 0,15 10-9 0,-10-13 21 16,2-1-11-16,0-3 9 0,1-1-23 0,-1-2 4 16,-7 0 5-16,14 0 3 0,-1 0-10 15,21-13 1-15,-14 5-11 0,-1-4-15 0,-4-1-1 16,3-1-3-16,-1-1-6 0,0-5-6 16,-4 2 8-16,3 1 4 0,-3 1 0 15,-6 1 4-15,2 2 3 0,0 3-11 16,-5 1 10-16,-2 6-1 0,-2 0-6 0,0 3 7 15,-4 1 7-15,2 1 1 0,-2 4 12 16,-5 5 6-16,-1 1 1 0,2 3-16 0,-1 1 4 16,4-1 5-16,-2 0 7 0,2 2-11 0,1-2 7 15,2-4-1-15,2-2-13 0,0 2 7 16,0-6 9-16,0-5-5 0,0 0 7 0,11 10-9 16,-7-8-2-16,2-1-1 0,0-2 4 15,-1 1 1-15,13-3-1 0,-1-4 10 0,0 0-19 16,0-3 2-16,-1-2-18 0,-1 0 10 0,2-3-5 15,-2 1-14-15,3-1 6 0,-3 1 3 16,-1 0-7-16,-1 0 15 0,-1 3-5 0,-7 4 7 16,1 2 1-16,-1 1 4 0,-1-1 1 0,-2 4-8 15,-2 1 4-15,0-1 15 0,0 2-4 16,-2 2-4-16,0 0 8 0,1 3 5 0,-1-1-8 16,0 2 15-16,-2 8-4 0,2 3 0 0,2-4 4 15,0-14-5-15,0 11 2 0,0 2-6 16,11 11-2-16,-4-11 16 0,0-4-15 15,1-3 5-15,-1-3 0 0,5 0 6 0,5-2-21 16,2-1 6-16,-7 0 9 0,5 0 4 16,19-9-22-16,-14 2 11 0,3-3-12 0,1 0 16 15,-3-2-19-15,0-2 7 0,4-4-15 0,-2 0 4 16,-3-2-16-16,0 1 11 0,-1-1-3 16,-2 2 14-16,-1 0-2 0,-8 4 1 0,-1 1-5 15,-5 3 3-15,-4 4-8 0,0 6 8 16,0 0-14-16,0 0 17 0,0 0-10 0,0 0 7 15,-14-12-13-15,12 14 9 0,0 0 0 16,0-1 10-16,0 2-1 0,2 1-1 0,-1 0 1 16,1 0-9-16,1 1 4 0,1 1-5 0,0-1 9 15,6 10 7-15,2-1 1 0,-1 3 3 16,0-2 12-16,1 1 10 0,-2 0-9 0,1-1 7 16,1-2 13-16,-2 0-28 0,-1 1 9 15,-1-4 2-15,-3-3-8 0,-3-7 17 16,0 0-12-16,0 10 6 0,-18 8-27 0,4-10-18 15,-5-3-49-15,-2 0-66 0,0 0 14 0,-1-4-172 16,0 3 27-16,1-4-330 0,-3 0 46 16,-1 0 18-16,12 0 64 0,-5 0 13 0,-2 0 63 15,-1 0 24-15,2 0 26 0,0 0 5 16,3 0 54-16,1 0 16 0,-17 8 8 0</inkml:trace>
  <inkml:trace contextRef="#ctx0" brushRef="#br0" timeOffset="112846.95">9444 8231 775 0,'-13'0'346'16,"13"0"-27"-16,0 0-9 0,0 0-25 0,0-13-34 16,0 13 0-16,0 0-33 0,0 0 10 15,0 0-3-15,0 0-33 0,0 0-23 0,0 0-17 16,0 0 1-16,-1-33-19 0,10 33-10 0,2-4-11 16,5 1-2-16,0-2-22 0,1 2-9 15,0 1 0-15,-7 2-3 0,4 0-7 0,3 0-26 16,20 11 9-16,-19-2 0 0,-2 2-17 0,-1 3 6 15,-3 1-7-15,-1 3 0 0,-1 1-13 16,-4 2 12-16,-3-1-12 0,-3 0 3 0,0-10-14 16,0 5 6-16,0 1 2 0,-21 20 1 0,8-17-3 15,-4-1 4-15,-1-2-6 0,-3-1 3 16,-6 1-3-16,-2-1-3 0,-4 1 6 0,-4 0-7 16,-4-1-9-16,-5-1 8 0,-7 3-5 0,-5-2-2 15,-2 0-5-15,-4-2 14 0,-2 1 4 0,-3 1-17 16,0-3 1-16,-2 2 2 0,4-2-2 15,1-1 1-15,2-1-14 0,1-1 1 0,5-2 2 16,1 2 2-16,4-4-9 0,4 2 14 16,4-2-10-16,2 0 6 0,3 2 3 0,5-4 2 15,-1-1-2-15,4 3-1 0,5-3 3 16,2 3-11-16,4-5 8 0,5 1-2 0,5-1 6 16,11 0-11-16,-8 0 9 0,8 0-8 15,-9 0-3-15,2 0 21 0,7 0-12 0,-6 0 12 16,6 0-14-16,0 0-1 0,-8 0 1 0,8 0 7 15,0 0-9-15,0 0 16 16,0 0-22-16,0 0-10 0,-8-5-15 0,8 4-19 16,1 1 5-16,-1-2-60 0,1 0-29 0,2-1-21 15,-2 1-22-15,0-1-27 0,1 0 18 0,1 0-246 16,-2-2-22-16,1 2 24 0,0-1 31 16,-1-2 50-16,1 1 9 0,-2-1 12 0,1 0 33 15,-1 0 48-15</inkml:trace>
  <inkml:trace contextRef="#ctx0" brushRef="#br0" timeOffset="113234.48">8054 8595 675 0,'-1'-1'387'15,"-1"0"-55"-15,-1 0-36 0,0 1-11 0,-2 1-47 16,2 0-28-16,-3 1-24 0,0 2-21 0,-5 3 21 15,-2 3-20-15,-2-2-8 0,-1 3-3 16,-2 2-27-16,0-1-3 0,-1 3-2 0,-1-1-1 16,0 3-8-16,0-4-2 0,1 5-25 15,2-3 6-15,0-1-21 0,-1 1 2 0,4 0-35 16,1 1 19-16,0-3-14 0,2 1-3 16,2-4-1-16,2 3 9 0,1 1-23 0,2 0 5 15,1-1 3-15,1-4-5 0,2 1-14 0,0-1 13 16,0 1-1-16,0-1-15 0,15 14 22 15,-5-12-9-15,3-1 3 0,2 0 7 0,3-3-10 16,3-2 7-16,4-3-13 0,-1 3 6 0,1-5-12 16,1 5 10-16,-2-2-31 0,0 0-6 0,-3-2 3 15,1 2-105-15,1-3-59 0,-8 0-48 16,-1 0 18-16,-1 0-303 0,-3 0 16 16,2 0 38-16,1 0 20 0,5 0 39 0,18-15 32 15,-17 10 30-15,3 1 18 0,3-6 14 0,3 5-13 16</inkml:trace>
  <inkml:trace contextRef="#ctx0" brushRef="#br0" timeOffset="114633.2">16928 6888 724 0,'0'0'414'0,"0"0"-67"0,0 0-53 16,0 0-31-16,0 0-30 0,0 0 21 0,0 0-12 15,0 0 13-15,0 0-11 0,0 0-14 16,0 0-3-16,0 0-15 0,19-25-11 0,-8 25-31 16,24-11 4-16,-10 2-33 0,-1 1-11 15,-1 0-9-15,0-2-13 0,1 0-2 0,-4-3-10 16,0 0-23-16,1 1 5 0,-3 0-13 15,-4 0-2-15,-2-2-2 0,-5 1-4 0,0 1-16 16,-5 2-12-16,-2 10 1 0,0-6 2 0,-13-5-2 16,-4 11-4-16,-4 3-10 0,10-3 6 15,-26 13-4-15,11-1-7 0,5 0 2 0,-1 5-9 16,1 0 5-16,2 1-7 0,-4 4 6 0,8 2 0 16,1-2 7-16,3 2 12 0,1 2-3 15,6-1 10-15,4-3 25 0,0-12-5 0,16 19-13 16,-3-12 12-16,3-3-9 0,9-2 18 0,-1-3-10 15,5-4-5-15,3-4-7 0,-14-1 2 16,7 0-6-16,34-10 3 0,-26 4-13 0,1 0 14 16,-3-1-36-16,1-2 2 0,-3-1-22 0,-2 0-19 15,-2 0-38-15,-1 1-22 0,-4-1-49 16,3 0 15-16,-5-2-115 0,-4 4-53 0,-3-1-70 16,-4 4 30-16,-3 3-238 0,-2 1 62 15,-2 1 29-15,0 0 37 0,0 0 38 0,-12-2 40 16,4 2 12-16,-9 2 26 0,7-2 14 15,-5 0 22-15,-26 10 24 0</inkml:trace>
  <inkml:trace contextRef="#ctx0" brushRef="#br0" timeOffset="129056.23">18308 6837 1124 0,'14'0'348'16,"-14"0"2"-16,0-12 0 0,0 12-34 0,0 0-6 15,0 0-18-15,0 0-33 0,0 0-9 16,0 0-16-16,0 0-17 0,0 0-36 15,0 0-4-15,0 0 0 0,0 0-12 0,16 0 1 16,19-11-7-16,-22 11-25 0,5 0 3 0,11 0-22 16,2 0-13-16,1 0-13 0,3 0-9 15,2 0-3-15,1 0-9 0,0 0 8 0,-3 0-25 16,2 0-16-16,-2 0-4 0,-4 0-22 0,-2 0-23 16,22 12-4-16,-35-12-15 0,-4 1-5 0,-4 0-16 15,1 0-3-15,-3 2-6 0,0-3-18 0,-3 0-12 16,-2 0-12-16,1 2 10 0,-2-1-83 15,0-1-35-15,-1 0-48 0,-2-1 23 16,1-1-299-16,-1 2 16 0,2-4 72 0,-1 1 23 16,2 1 34-16,0-1 33 0,2-2 44 0,0 1 2 15,14-5-12-15,1-2 53 0</inkml:trace>
  <inkml:trace contextRef="#ctx0" brushRef="#br0" timeOffset="129442.76">19359 6665 1301 0,'1'-3'420'0,"1"1"-37"0,-2 0-39 16,-2 1-42-16,1 1-30 0,-3 0-28 15,0 2-21-15,-8 6-29 0,0-1-22 0,0 1-9 16,2 2-27-16,-3 0-11 0,4-3-3 16,1 2-23-16,1-2-16 0,4 0-1 0,-2 0-24 15,4-4-8-15,1 2 7 0,0-5-1 0,0 0-4 16,19 15-5-16,-4-8-13 0,1-1 2 15,2 2-2-15,0-3 0 0,2 3-7 0,2-1-5 16,-3 0 3-16,4 0-6 0,0 0 1 0,1-2-11 16,-2 3 2-16,-1-1 3 0,-5 1-10 0,1-2 4 15,-3 1-9-15,-4-4 7 0,-2 0 4 0,-3 1-7 16,2 2 4-16,-6-2 16 0,-1-4 0 16,0 0 4-16,0 7 3 0,-15 12-7 0,3-6 6 15,-6-3-6-15,-3-1-2 0,1 0 0 16,-3-3-23-16,-1 1-7 0,0-2-33 0,-4 2-10 15,5-2 6-15,1-2-91 0,-4 0-46 0,14-3-52 16,-6 0-54-16,-1 0 30 0,-17-13-266 16,23 8 44-16,5-2 31 0,-1-4 11 0,5 0 54 15,3 0 24-15,1 11 25 0,12-28-1 16,-3 11 32-16,4-5 8 0</inkml:trace>
  <inkml:trace contextRef="#ctx0" brushRef="#br0" timeOffset="129706.96">19417 6705 244 0,'-5'1'510'0,"2"-1"-30"0,0 1-52 0,1-1-36 16,-1 1-36-16,2-1-37 0,-1 0-33 16,0 0-24-16,3 0-22 0,2-1-21 0,1 0-24 15,2-1-19-15,14 1-15 0,-9 1-31 0,24-9-14 16,-11 4-2-16,1 3-10 0,0-1-8 15,0 1-19-15,0 2-15 0,-2-1-38 0,-11 1-29 16,4 0-1-16,4 0-123 0,-2 0-79 0,-4 0-73 16,-2 0 27-16,-3 0-253 0,-1 0 34 15,-2 0 27-15,6 12 55 0,-9-10 17 16,11 6 34-16,1 0-8 0,1-1 40 0,-1 2 25 16,4-1 2-16</inkml:trace>
  <inkml:trace contextRef="#ctx0" brushRef="#br0" timeOffset="130304.05">20022 6769 816 0,'0'0'521'0,"0"0"-78"0,0 0-58 0,-1 1-27 16,2 3-19-16,-4 0-7 0,2 3-21 16,-1 8-16-16,-3 2-49 0,2 0 2 0,-2 1-48 15,0 0-9-15,0 0-11 0,-1-3-9 16,3 1-34-16,-3-1-3 0,1-6-14 0,1-2-6 15,2 0-26-15,0-2-11 0,0-2 11 0,0 3-17 16,2-3-6-16,-1-2-17 0,-1 0-1 0,2-1-19 16,-1-2-30-16,2-2-10 0,2-1 5 15,0 0-17-15,4-12-2 0,4 1-4 16,3 0-1-16,0 2 6 0,2-2-1 0,1 3-8 16,5 2 5-16,-3 1 13 0,2 5-3 15,-1 2-2-15,1 1 0 0,-12 2 0 0,3 0 12 16,19 19 3-16,-15-10 6 0,-2 1 7 0,1 4 10 15,-3-1-2-15,-1-4 15 0,-5-1-12 16,-1 0 9-16,-1 0 2 0,-1-3-1 16,-3-1 5-16,1 1 0 0,-1-4-3 0,1 2 13 15,-1-3 7-15,0 0-16 0,0 0 9 0,0 0-4 16,0 0-4-16,-11 8-22 0,7-10 17 16,0 0-11-16,-1-1-12 0,1-1 13 0,1 2-4 15,0-3-20-15,2 1 20 0,-1-1-4 16,3 0 3-16,2 0-23 0,4-7 1 0,6 0 8 15,2 2 9-15,5 1-15 0,4 1 5 0,3 1-1 16,3 5 6-16,0-1-13 0,3 1 6 16,1 1 0-16,-19 1 10 0,8 0 1 0,28 12 5 15,-29-4-6-15,-2 1 6 0,-3 3-22 0,-5-2 13 16,-3 0-6-16,-4-1 3 0,-5-1 7 16,0-8-3-16,0 7-29 0,-16 10-4 0,7-7-17 15,-4-1-21-15,0-3-25 0,4-2-33 16,-2-1-25-16,2-1 13 0,2 0-146 0,7-2-56 15,0 0 30-15,0 0-254 0,0 0 31 16,-10-5 48-16,22-4 51 0,4 0 12 0,6-1 52 16,2-1 9-16,1-1 9 0,-2-1 24 0,3 2-9 15,1-4 35-15</inkml:trace>
  <inkml:trace contextRef="#ctx0" brushRef="#br0" timeOffset="130586.31">20854 6889 654 0,'-1'6'436'0,"-1"0"32"0,-2 9-35 16,-1-1-38-16,0 2-19 0,4-6-33 0,0-2-20 15,0 0-20-15,0-2-33 0,1-6-16 0,0 6-28 16,0-6-28-16,18 20-13 0,-5-10-9 16,3-6-17-16,1 2-21 0,2-2-22 0,1-4 5 15,-9 0-9-15,6 0-22 0,23-13-26 16,-20 8 1-16,0-3-15 0,2-1-10 0,-2-2-27 16,-4 1 8-16,1-4-13 0,-6 2-23 15,0 0-1-15,-3 0 9 0,-5 3-10 0,-2 2-2 16,-1 7 6-16,0 0-13 0,-23-16 5 0,4 14-16 15,-2-1 10-15,8 3-32 0,-6 0-1 0,-6 0-24 16,-28 10 8-16,27-5-80 0,7 1-46 16,-1-3-22-16,0 4-49 0,8-2 25 15,2-2-197-15,2 2-44 0,3-1 7 0,5-1 56 16,0-3 34-16,19 10 16 0,1-4 19 0,6-1 21 16,3 0 22-16,3-2 17 0</inkml:trace>
  <inkml:trace contextRef="#ctx0" brushRef="#br0" timeOffset="131045.53">21410 6922 781 0,'12'-10'394'16,"-4"0"-21"-16,-3 0-50 0,-3 3 32 0,0 0-31 15,-2 7-14-15,0 0-17 0,-12-24-19 0,4 19-22 16,-3 2-18-16,0 3-17 0,2 0-21 0,-6 0-25 16,-19 15-21-16,17-3-6 0,1 2-28 15,-1 0 0-15,5 2-7 0,2 0-27 0,0 1-6 16,5 1 5-16,4-1-8 0,1-9-23 0,0 3-3 15,0 2-9-15,16 12-5 0,-11-17-25 16,4-2-5-16,-2-3-19 0,9 1-7 0,-9-4-22 16,4 0-4-16,20-11-21 0,-11 4-8 15,-1-3 7-15,0-3-43 0,1 0-30 0,-4-4-18 16,2 0 0-16,-1-4-3 0,-1-3-1 0,1-3 5 16,-1-2-4-16,1-3 17 0,0 0 33 0,-2 3 14 15,-4-1 27-15,-1 1 18 0,-3 2 21 16,-2 0 13-16,-4 0 39 0,-1 17 8 0,0-6 26 15,-11-14 16-15,3 19-7 0,0 4 28 16,-1 5 13-16,0 2 2 0,9 0-1 0,-24 10 6 16,9 5 10-16,2 2 3 0,-1 7 11 15,5-2-5-15,-1 4 7 0,5 3-14 0,-2 0 19 16,2 1-27-16,5 2-10 0,-1-2-15 16,1-13 10-16,0 5-33 0,0 5 17 0,14 27-40 15,-8-29-21-15,1 0-32 0,0-5-32 0,2-3-63 16,0-1 9-16,1-4-131 0,-4-4-51 0,5-6 25 15,-1 1-310-15,0-2 56 0,10 2 53 16,0-3 26-16,-10 0 43 0,5 0 10 0,24-14 29 16,-13 6 47-16,-2-1 17 0,1-1-16 15,1 1 5-15</inkml:trace>
  <inkml:trace contextRef="#ctx0" brushRef="#br0" timeOffset="131275.64">21997 6865 456 0,'1'-4'616'15,"2"1"-90"-15,-2 0-59 0,0 1-63 0,1 1-27 16,-1 1-4-16,-1 4-15 0,1 1-22 16,-1 2-29-16,-1 15-6 0,1-10-31 0,0 4-4 15,-12 24-25-15,4-17-49 0,-1-2-10 0,0 1-28 16,0-1-17-16,2-3-73 0,2 0-28 16,0-3-48-16,0-3-53 0,-1-5-40 0,5 1 9 15,0-3-142-15,1-2-58 0,0-3 25 0,0 0-290 16,8-2 21-16,-4 0 51 0,6-7 43 15,-1 4 43-15,3-8-9 0,0 1 47 0,0-2 44 16,4-3 28-16,3 0 21 0,-2 2-14 16</inkml:trace>
  <inkml:trace contextRef="#ctx0" brushRef="#br0" timeOffset="131473.66">22253 6865 1307 0,'6'-2'522'0,"-1"2"0"0,-1 2-27 15,0 3-62-15,3 7 28 0,-5 1-49 0,0 6-19 16,-1 1-29-16,-1 4-46 0,0-12-37 15,0 3-37-15,-12 24-23 0,4-18-31 0,-1 0-78 16,1 1-13-16,-2-4-146 0,-1-4-103 16,0 0 16-16,-1 1-267 0,3-4 36 0,-1 0-240 15,-2-1 64-15,-1-1 55 0,2-1 35 0,2 3 6 16,1-5 58-16,0 0 16 0,1-3 23 16,-5 7 30-16,4-6 16 0,-6 3 27 0,9-2-9 15</inkml:trace>
  <inkml:trace contextRef="#ctx0" brushRef="#br0" timeOffset="133374.38">16964 7710 1025 0,'-14'0'394'16,"14"0"-52"-16,0 0-14 0,0 0-27 0,0 0-9 15,0 0 0-15,0 0-12 0,20 22-23 0,-8-22-28 16,6 0-16-16,6 0-40 0,3 0-12 16,1 0-12-16,1 0-18 0,27 10-7 0,-29-6-31 15,-3-1-31-15,-1 1-36 0,-2-3-22 16,-4 3-41-16,3 1 4 0,-4-3-118 0,-2-1-64 16,-2 2 20-16,-12-3-278 0,8 0-16 15,1 0 36-15,-3 0 50 0,-6 0 24 0,16-11 29 16,-11 8-9-16,0 0 55 0,-1-3 11 15,5-3 15-15</inkml:trace>
  <inkml:trace contextRef="#ctx0" brushRef="#br0" timeOffset="133663.66">17370 7533 356 0,'-6'-4'446'16,"1"0"-57"-16,-1 1-59 0,2 1-41 15,0 1-38-15,2-2 75 0,-2 2-54 16,3 0-18-16,-1 2 5 0,1-1-3 0,1 2-10 15,2 1-12-15,2 1-19 0,10 8-24 0,4 2-14 16,4 1-21-16,1 1-24 0,0 2 1 16,0-2-20-16,1 2-12 0,0 3-8 0,-3-1-21 15,0 4-12-15,-4 0 3 0,-4-4 0 16,-1 4-11-16,-8 0-15 0,-4 1-3 0,0-15-15 16,-12 23-25-16,-1-13-31 0,-6-1-27 0,-2-5-7 15,-4 6 8-15,-2-1-114 0,-3 0-15 16,-3-6-59-16,2 4 24 0,-3-6-291 0,4-1 18 15,0 2 39-15,2-4 42 0,-1-2 36 16,4-1 36-16,6 0 13 0,7-3 9 0,3-2 14 16,9 0-6-16,2-5 44 0</inkml:trace>
  <inkml:trace contextRef="#ctx0" brushRef="#br0" timeOffset="134663.87">18222 7553 586 0,'16'-14'392'15,"3"-14"-25"-15,-15 20-29 0,-2 0-43 16,1 3 40-16,-2 2-14 0,0-2-14 0,-1 2-21 15,1-1-26-15,-1 3-28 0,1 1-36 0,-1 3 14 16,1 2-13-16,-1 3-4 0,-1 16-9 16,1-10-12-16,0 7-9 0,0 5 3 0,-14 30-27 15,9-30-21-15,2 3-10 0,-3-3-1 0,0 3-16 16,1-2-11-16,0-5-9 0,1 2-24 16,0-6-41-16,3-6-30 0,0 1-29 0,0-5-25 15,1-8-52-15,0 0 12 0,0 0-146 16,11 9-57-16,-6-11 28 0,0 0-270 0,8-6 64 15,-2-1 47-15,-1-4-1 0,1 1 57 16,1-2 39-16,0-3 7 0,-1 2 9 0,1-2 17 16,-2 1 30-16,3-4 0 0</inkml:trace>
  <inkml:trace contextRef="#ctx0" brushRef="#br0" timeOffset="134887.47">18463 7563 348 0,'5'-7'508'0,"-2"0"-101"15,-1 3 15-15,1-1-42 0,-2 3-29 0,0 0-16 16,0 4 1-16,-1 0-2 0,1 4-17 0,0 13-21 15,0-2-13-15,-1-5-14 0,0 5-16 16,0 5-22-16,0 2-23 0,-13 26-19 0,9-25-21 16,-1 3-24-16,-2-5-19 0,2 1-13 15,0-2-26-15,-1-2-19 0,2-4-31 0,-1-2-41 16,1-2-32-16,2-4-38 0,-2-3-40 0,3 2 12 16,1-4-169-16,-1-1-37 0,1-2 28 15,0 0-301-15,0 0 61 0,0 0 32 16,0 0 27-16,13 8 38 0,-9-5 38 0,2-3 7 15,0 0 50-15,14-2 26 0,-9 2 2 0,6 0 27 16</inkml:trace>
  <inkml:trace contextRef="#ctx0" brushRef="#br0" timeOffset="135195.8">19051 7853 954 0,'-1'3'386'0,"0"-2"-53"0,-2 2 0 16,3-2-30-16,0-1-21 0,-2 4 9 0,4-1-20 15,2-1-18-15,0-1-1 0,11 6-25 0,5-3-15 16,2 0-26-16,3 0-8 0,2-1-23 16,-1 1-22-16,1-2-14 0,2 1 2 0,0-1-19 15,1-2 0-15,-17 0-27 0,8 0-22 16,1 0-19-16,-2 0-24 0,1 0-3 0,-2 0-30 15,-4 0-45-15,-2 0 8 0,-4 0-68 0,-1 0-26 16,-1 0-35-16,-7 0-55 0,9 0 25 16,-9 0-225-16,0 0-35 0,7 0 26 0,-7 0 51 15,10-7 24-15,-9 4 9 0,1 0 29 16,0 2 45-16,2-2-7 0,1 2 13 0</inkml:trace>
  <inkml:trace contextRef="#ctx0" brushRef="#br0" timeOffset="135585.84">19835 7788 1203 0,'0'-6'428'0,"-1"2"-28"16,0 0-26-16,0 1-40 0,-1-1-22 16,-2 3-26-16,1 1-22 0,-2 3-18 0,1-2-35 15,0 2-12-15,-1 2-28 0,-2 6-2 16,2-1-15-16,-1 3-24 0,4-1-12 0,0-3-11 15,2-9 5-15,0 10-20 0,0 1-3 16,13 13 3-16,-3-13-24 0,3-1-12 0,1-3 9 16,4 1-22-16,1-3 1 0,1-2-11 15,3-1 0-15,0 2 18 0,-3 1-18 16,-1 0 3-16,-3-1-13 0,-5 1 2 0,0 4-7 16,-1-5-9-16,-6 0 5 0,-1 3-3 15,-3-4-10-15,0-3 8 0,0 0 9 0,0 8 3 16,-18 9-22-16,6-7 15 0,-4 1 5 0,-1-2-14 15,-5-1-30-15,-1-1-22 0,-2-2-29 16,0-1-41-16,0 0 10 0,11-4-99 0,-6 0-70 16,-1 0-71-16,-20-12 30 0,24 6-233 15,7-2 45-15,-1-3 36 0,4-2 47 0,0 5 29 16,7 8 21-16,0-10 63 0,0-5-10 16,13-14 20-16,-4 12 31 0,1 0-4 0</inkml:trace>
  <inkml:trace contextRef="#ctx0" brushRef="#br0" timeOffset="135801.91">19851 7778 924 0,'2'0'579'0,"-1"-1"-73"16,1-1-59-16,-1 1-54 0,2 0-23 0,3-1-40 16,13-3-27-16,3 0-31 0,-3 0-41 0,3 1 0 15,2-2-31-15,2 0-29 0,0 2-47 0,2-1-30 16,-2 1-66-16,0-1-62 0,0 3 2 15,-4-3-128-15,0 2-72 0,-3 1 21 0,-1 0-301 16,-6 1 1-16,-1 0 26 0,-2 1 57 16,-9 0 42-16,8 0 37 0,-1 0 4 0,2 0 33 15,3 0 27-15,20 9-5 0</inkml:trace>
  <inkml:trace contextRef="#ctx0" brushRef="#br0" timeOffset="136365.91">20370 7746 796 0,'-3'3'476'15,"0"3"-32"-15,-3 5-23 0,0 4-29 0,1 2-31 16,-2 2-22-16,3 0-11 0,-1-2-46 0,5 4-6 16,-6-4-31-16,-1-1-22 0,2 1-33 15,-2 1-1-15,-1-7-32 0,0 1-4 0,4 0-27 16,-3 0-2-16,3-5-17 0,1 0-16 16,1-4 8-16,-1-2-14 0,1 1-13 0,-2-2-9 15,4 0-14-15,0 0 5 0,0 0-29 16,0 0-11-16,-1-10-7 0,8-3-1 0,1-1-22 15,0-4-5-15,4 2 1 0,1-1-14 0,3 1 8 16,1 4 3-16,1-2 8 0,0 6-1 16,1-1-8-16,4 3 5 0,-3 0 2 0,4 3-1 15,-13 3 2-15,6 0 8 0,21 11-2 0,-18-4 0 16,-2 2 6-16,0 2 5 0,-3 1 9 0,-3 2 20 16,-1-2-20-16,-2 1 17 0,-2 1-11 15,-4-2 0-15,-1-4 14 0,-2-4 0 0,0-4-12 16,0 0 19-16,0 7-12 0,0-7 16 15,-11 13-18-15,8-12 7 0,-2 2-8 0,0-3 3 16,0-2-9-16,0 0 14 0,0 1-13 16,2-2 6-16,0-1-16 0,1-1 9 0,-2-2-15 15,3 2 14-15,2-2-11 0,0 1 4 0,-1-2-20 16,18-12-1-16,-9 6 14 0,6 2-8 16,1 0 7-16,6 4-3 0,2 1 6 15,1 3 8-15,4 1-10 0,-16 3 7 0,8 0 6 16,26 10 13-16,-22-1-8 0,-4 1 16 15,-3-1-27-15,-1 1-5 0,-5 1 17 0,-2 0-15 16,-7-1 14-16,-3-1-15 0,0-9-15 0,0 7-9 16,-15 12-28-16,3-8-15 0,-1-5-29 15,2 0-40-15,2-5 14 0,-1-1-133 0,10 0-68 16,-13 0 30-16,-15-9-301 0,17 4 46 0,2-2 49 16,3 6 30-16,2-5 1 0,5-1 61 15,0 2 53-15,11-5-16 0,2-2 58 0,6 0 21 16,1 0-8-16,2 2-6 0</inkml:trace>
  <inkml:trace contextRef="#ctx0" brushRef="#br0" timeOffset="136653.68">20989 7885 556 0,'3'2'521'0,"-2"2"-33"15,0 2-27-15,-2 1-42 0,0 11-9 16,1-11-36-16,0 6-18 0,0 1-14 0,12 16-38 16,-7-13-27-16,5-5-14 0,1 1-23 0,-1-4-24 15,6 3-25-15,-2-4-17 0,0-7-26 16,-1 2-17-16,-4-3-12 0,7 0-14 0,0 0-10 15,24-15-15-15,-20 6-4 0,0-1-28 16,0-3-2-16,0-2-35 0,-1-2-13 16,-2 1 3-16,-3 2 17 0,-2-3-10 0,-5 3-24 15,0 1-9-15,-5 7 12 0,-2 6-9 16,0-8 0-16,-12-3-15 0,-2 6-8 0,-4 3-25 16,-4 1-29-16,10 1-27 0,-4 0 13 15,-6 0-144-15,1 0-32 0,-14 10-44 0,19-8 30 16,3 1-260-16,5 1 56 0,3-1 19 0,3-1 41 15,4-2 41-15,1 4 24 0,14 1 38 16,3 1 17-16,6 0 14 0,5-2-6 0,-3 3 37 16</inkml:trace>
  <inkml:trace contextRef="#ctx0" brushRef="#br0" timeOffset="137126.95">21695 7914 658 0,'13'-8'419'15,"-3"-1"-43"-15,-3 1-50 0,-3 1 41 16,-4 2-26-16,-2 0-5 0,-3 3-25 0,-2 0-7 15,-9-1-3-15,-5 3-36 0,10 0-12 0,-8 0-40 16,-25 13-4-16,19-2-18 0,0-1-19 16,1 5-23-16,5-1-7 0,0 3-22 15,3 0-9-15,4-1-12 0,4 0-4 0,4 0-15 16,3-3-10-16,1-13-25 0,12 24 1 16,0-15-18-16,4-7-17 0,2 4-27 0,4-6-7 15,-10 0-8-15,4 0-18 0,28-15 2 0,-19 4-13 16,-1 1-5-16,1-3-20 0,-1-2 19 15,0-3-42-15,-1-1 22 0,4-4 8 0,-4-1-25 16,2-1-2-16,-4-1-12 0,-1 0 33 0,-5-1 22 16,0 0-7-16,-1 0 16 15,-7 1 21-15,2 2 4 0,-2-1 1 0,-3 6 52 16,-3 0 24-16,-1 5 5 0,0 14 1 0,0-11 12 16,0 2 2-16,-13-3 5 0,7 9 2 0,0 6 16 15,0-3 6-15,-10 9 1 0,0 4 3 16,1 4-7-16,0 2 15 0,1 3-11 0,4 2 20 15,0 1-17-15,3 1-4 0,2 3-10 16,-1 0 18-16,4 0-10 0,1 4 3 0,1-18-12 0,0 7-7 16,0 2-42-16,0 1-28 0,14 21-30 15,-9-31-22-15,0-1-43 0,-1-4-35 0,1-3 12 16,2-3-163-16,-2-3-46 0,5 0 28 0,-10-1-243 16,12 0-40-16,19-9 66 0,-10 0 37 15,3 1 23-15,2-3 11 0,-2-1 59 16,-1 1 24-16,2-1 16 0,-1-2 40 0,0-1 13 15,0 3 9-15</inkml:trace>
  <inkml:trace contextRef="#ctx0" brushRef="#br0" timeOffset="137343.51">22227 7853 995 0,'2'-4'502'0,"0"2"-32"16,-1-1-37-16,1 2-24 0,-1 1-23 0,2 0-14 16,-4 3-18-16,1-1-24 0,0 3-37 0,-2 0 28 15,-3 12-22-15,0-2-17 0,1 1-53 0,1 2-22 16,-3 3-15-16,0-2-13 0,-2-1-44 15,1-2-18-15,1 1-13 0,-1-3-78 0,1 2-24 16,1-3-46-16,1-3-49 0,2-4-34 0,-2-1 11 16,4-3-155-16,0-1-75 0,2-2 31 15,2 1-287-15,-1-3 37 0,1-2 54 0,10-7 17 16,0 0 60-16,-1-5 35 0,1 0 36 16,1 5 27-16,1-9 18 0,0 4 16 0,2 0-6 15,1 1 54-15</inkml:trace>
  <inkml:trace contextRef="#ctx0" brushRef="#br0" timeOffset="137517.47">22407 7850 577 0,'8'-6'430'0,"-1"2"69"0,-3 3-34 0,0 1 17 16,-2 2-18-16,0 4-29 0,-1 0-53 16,-1-2 38-16,1 4-28 0,0 12-33 0,0-1-31 15,0 0-35-15,-1-8-32 0,0 5-28 16,0 3-81-16,-18 18-42 0,11-15-11 0,0-3-157 16,-2-2-102-16,0-3 15 0,-1-4-253 0,0 4 34 15,0-2-219-15,-1-2 34 0,0-1 30 0,2-3 65 16,1-2 19-16,2 0 34 0,-2-2 38 15,3-2 40-15,1 2-6 0,4-2 26 0,0 0 42 16,-8 0-2-16</inkml:trace>
  <inkml:trace contextRef="#ctx0" brushRef="#br0" timeOffset="138538.73">19879 7546 430 0,'0'0'376'0,"0"-14"-34"0,0 14-42 16,0 0-7-16,0 0-4 0,22-28-36 0,-23 24-7 15,-2 1 17-15,0 1-17 0,0 2-15 0,-1-3-22 16,-1 1-24-16,-2 2-2 0,-8 5-19 15,-1 3-5-15,-2 1-10 0,-3 3-5 0,3 5-16 16,-1 3 5-16,1 5-17 0,-2 3 5 16,0 3-7-16,0 3-16 0,-1 0-14 0,0 6 3 15,2 2-10-15,4-1-3 0,2 2-25 16,4 2 8-16,4 1-1 0,5-24-23 0,0 9-16 16,21 44-14-16,1-34-14 0,1-2-30 0,7-2-15 15,2-4-25-15,6 2 9 0,1-5-112 0,-1-6-61 16,1-3-59-16,-1-1 28 0,5-3-250 15,2-2 34-15,0-3 19 0,3-1 56 0,2-2 30 16,2-3 26-16,4-1 26 0,2-2 23 16,4-2 45-16,5 2-9 0</inkml:trace>
  <inkml:trace contextRef="#ctx0" brushRef="#br0" timeOffset="139077.66">22824 7393 822 0,'0'2'386'16,"0"3"-58"-16,3-1 29 0,6 12-1 16,3 1-25-16,2 4-16 0,1 3 3 0,0 4-30 15,4 3-16-15,1 5-18 0,3 3-36 0,1 3-12 16,-1 6-13-16,-3-2-34 0,-1 6-17 15,-6 5-19-15,-1-2-18 0,-6 1-43 16,-6-29-40-16,0 12-55 0,-25 55 3 0,5-44-146 16,-9 0-77-16,-7-2 23 0,-7-1-303 0,-8-4 34 15,-7-1 24-15,-6-5 56 0,-2-4 33 0,-6-1 47 16,-6-3 5-16,-6-6-22 0,-7 0 58 16,-9-3 33-16</inkml:trace>
  <inkml:trace contextRef="#ctx0" brushRef="#br0" timeOffset="139914.17">17123 8453 662 0,'0'0'273'15,"-15"0"-13"-15,15 0 8 0,0 0-32 16,0 0 13-16,0 0-20 0,0 0-1 0,-14 0-8 16,14 0-26-16,-15-14 4 0,15 14-2 15,0 0-12-15,0 1-4 0,2 0 5 0,5-1 1 16,-1 1-25-16,13 1-9 0,-3-2-23 0,3 2-13 16,2-2-5-16,-1 4-10 0,-2-1-25 0,1 0-24 15,-5-1-26-15,1 4-45 0,-1 0 2 16,-2 1-123-16,-3-2-44 0,-4 0-65 0,-2-1 23 15,-2 0-262-15,1 0 34 0,0-1 29 0,-2-3 40 16,0 0 12-16,0 0 30 0,0 0 34 16,-16 14 29-16,5-7 8 0,-2 1-32 0</inkml:trace>
  <inkml:trace contextRef="#ctx0" brushRef="#br0" timeOffset="140106.69">17073 8635 464 0,'-6'2'427'0,"3"1"-24"16,-1 1-58-16,2-2 23 0,2 1-15 15,2-1-22-15,2 0 4 0,1 1-47 16,13 2-24-16,0-2-21 0,4 1-30 0,2 0-32 16,-2-4-30-16,0 1-41 0,2 1-29 0,-12-2-53 15,6 0-4-15,3 0-123 0,1 0-56 16,-2 0-68-16,21-14 20 0,-23 10-313 0,1-1 88 16,-5-1 10-16,2-1 20 0,-3 0 21 15,3-2 35-15,-5 1 67 0,1 0-26 0,1 0 19 16</inkml:trace>
  <inkml:trace contextRef="#ctx0" brushRef="#br0" timeOffset="140397.96">17412 8323 1040 0,'-6'-1'371'0,"3"1"-40"0,1 0-45 0,1 0 19 16,1 3-4-16,2-1 3 0,2 2-18 15,12 6-12-15,3 0-32 0,0 3-18 0,2-1-30 16,2 1-16-16,-2 4-26 0,2 1-15 0,0 2-8 16,-1 1-14-16,-5 4-22 0,0-2-8 15,-2 0-7-15,-3 2-12 0,-7 2-18 0,-2 0-26 16,-3-14 2-16,0 6-28 0,-18 23-13 16,3-21-23-16,1 2 3 0,-4-5-69 0,-4-4-49 15,1 2-15-15,-4-3-55 0,1-2 22 16,-3-2-260-16,-1-3-16 0,-2-1 45 0,-2-4-12 15,15-1 51-15,-7 0 44 0,-31-12 19 0,31 3 19 16,-1-4 36-16,1-1 16 0</inkml:trace>
  <inkml:trace contextRef="#ctx0" brushRef="#br0" timeOffset="140806.69">16966 7795 732 0,'-5'0'353'0,"2"0"-18"0,0 0-29 16,0 0-40-16,1 1 15 0,0-1-35 16,2 1-7-16,4 1 5 0,-1-1-3 0,4 2-21 15,12 1-19-15,4 2-16 0,4-1-30 0,5 1-14 16,-3-3-11-16,2 2-36 0,3-1-57 15,-2-1-19-15,1 2-2 0,1 0-153 0,-3-1-90 16,2 3 20-16,-3-2-282 0,0 1 46 16,0 2 15-16,-5 0 34 0,0 2 41 0,-2-2 23 15,2 1 26-15,4 0-28 0,-7 1 70 0</inkml:trace>
  <inkml:trace contextRef="#ctx0" brushRef="#br0" timeOffset="141313.84">18130 8649 832 0,'0'0'416'0,"-1"0"-62"0,-1 2 12 0,1 3-11 16,-4 7-25-16,-2 1-12 0,5 2-25 16,-2 3-30-16,-2 4-35 0,3-2-12 15,-2 1-17-15,3-4-28 0,-1 2-21 0,1-6-20 16,1 5-20-16,1-7-34 0,0-2-30 0,-1-2-29 15,1-7-49-15,0 0 3 0,0 5-160 0,0-5-53 16,12 7 23-16,-8-9-289 0,-1-1 55 16,9-7 19-16,-1-1 61 0,1-1 16 15,-1-1 29-15,3-2 2 0,0 0 18 0,-1 1 20 16,0 0 27-16</inkml:trace>
  <inkml:trace contextRef="#ctx0" brushRef="#br0" timeOffset="141555.99">18352 8635 309 0,'4'-4'525'0,"-1"0"-35"0,0 0-48 0,-1 1-34 16,-1 1-73-16,0 4-11 0,1-2-10 0,-1 5-9 15,-1 1-20-15,-1 12-10 0,1-7-38 16,0 5-18-16,-16 24-11 0,9-12-35 0,0-2-12 16,0-2-2-16,-1 3-29 0,2-2-15 15,0-2-13-15,3-1-31 0,2-3-24 0,-3-2-42 16,4-17-26-16,0 10-41 0,0-3 7 0,11 6-165 15,-4-12-83-15,-1-4 27 0,1 2-283 16,8-4 59-16,2-4 36 0,0-1 25 16,0 0 7-16,1 2 54 0,1 0 37 0,4 0 14 15,0 1 35-15,4-3 21 0,2 5-12 0</inkml:trace>
  <inkml:trace contextRef="#ctx0" brushRef="#br0" timeOffset="141882.36">18973 8787 222 0,'-3'1'552'0,"-1"0"-125"0,0 1 15 0,2-1-44 15,0 1-9-15,0-2-26 0,4 2-15 16,0-2-12-16,4 1-27 0,2-1-24 0,19 2-7 15,-12-2-33-15,10 0 4 0,5 0-49 0,4 0-12 16,4 0-3-16,42 8-47 0,-37-5-19 16,-3 0 4-16,-2-2-33 0,-5 0-35 0,5 0-14 15,-24-1-28-15,8 0-42 0,-1 0-41 16,-2 0-33-16,-3 0 10 0,-4 0-157 0,-2 0-93 16,-1 0 32-16,-2 0-256 0,-7 0 62 0,0 0 43 15,7 0-10-15,2-9 99 0,-7 7 10 16,2-1-11-16,-2 2 41 0,4-1 43 0,0 0 26 15,13-1-3-15</inkml:trace>
  <inkml:trace contextRef="#ctx0" brushRef="#br0" timeOffset="142368.15">19890 8682 917 0,'2'-1'441'0,"1"-1"-37"0,-3 1-60 0,0 1-5 15,0 1-20-15,1 1-8 0,-2 2-23 16,1-1-40-16,-1 2-19 0,0-2-32 0,-1 2-13 15,1 1-27-15,-1-2-8 0,1 1-9 0,1 1-17 16,-1-2-11-16,1-4-28 0,0 0 6 16,0 8-7-16,0-3-5 0,23 12-12 0,-10-10-9 15,3 0-14-15,2 0 2 0,3-2 4 16,0 0-11-16,0 0-9 0,3 0 4 0,2-1 1 16,-1 0-18-16,0 2 1 0,-1 1 10 0,-3 0-3 15,1 0 10-15,-3 1-13 0,-5 1 23 16,-3-1-6-16,0 3 13 0,-6-3 13 0,-4 2-11 15,-1-2 20-15,0-8-24 0,0 10 11 0,-22 15-19 16,8-12 10-16,-7 0-3 0,-1-3-9 16,-2-1-28-16,-2-2-32 0,-4-1-18 0,0-1-44 15,0-4-45-15,1 0 12 0,16-1-151 0,-5 0-59 16,-26-13 29-16,24 3-285 0,3 0 49 16,1-4 37-16,9-4 31 0,3 0 25 0,4 10 62 15,0-6 25-15,18-20 22 0,-5 14 33 0,3 2 7 16,5 0-6-16,-1 1 46 0</inkml:trace>
  <inkml:trace contextRef="#ctx0" brushRef="#br0" timeOffset="142588.73">20099 8664 370 0,'1'0'667'0,"0"0"-105"0,-1 1-63 0,3 1-28 15,2-1-33-15,13 2-40 0,3-1-36 0,4 0-44 16,3-1-48-16,5 1-33 0,-2-2-19 15,3 1-18-15,3 1-27 0,1 0-49 0,3 0-44 16,-2-1-40-16,-1 2-46 0,-3-2-60 0,-2 2 5 16,0-1-147-16,-5-1-97 0,-5 3 30 15,-3-1-269-15,-8-1 52 0,-4 1 51 0,-5 0 13 16,-1 1 38-16,-2-4 28 0,0 0 11 16,-20 12 53-16,-1-3 3 0,-6-2 10 0</inkml:trace>
  <inkml:trace contextRef="#ctx0" brushRef="#br0" timeOffset="143123.66">16928 9369 1073 0,'0'1'462'0,"2"2"-33"0,0-3-49 0,1 1-16 16,5-1-33-16,9 2-19 0,0-2-18 16,-5 0-46-16,3 0-30 0,5 0-23 0,0 0-7 15,1 0-30-15,3 0-40 0,-1 0-55 0,-3 0-47 16,27 11-2-16,-31-7-120 0,0-1-82 0,-7 2-57 16,-3-3 22-16,1 3-278 0,-2-1 51 0,-3-1 13 15,-2-2 47-15,0 3 8 0,0-2 45 16,-2 2 16-16,2-4 11 0,-9 7 29 0,0 2-20 15</inkml:trace>
  <inkml:trace contextRef="#ctx0" brushRef="#br0" timeOffset="143305.64">17010 9544 291 0,'-4'3'497'0,"0"-3"-100"16,2 2-63-16,1 0 44 0,2-1-59 15,-1 3-6-15,6-3-43 0,6 6-22 0,7-5-25 16,2 1-23-16,4-3-26 0,5 1-13 0,3 1-65 15,-1 0-8-15,3 0-135 0,-16-2-86 16,8 0 9-16,6 0-325 0,3 0 10 0,0 0 29 16,43 12 55-16,-37-10 13 0,5 2 19 15,3 0 43-15,5 5-11 0,3 1 51 0</inkml:trace>
  <inkml:trace contextRef="#ctx0" brushRef="#br0" timeOffset="143979.43">18675 9285 970 0,'5'-7'445'16,"-2"2"-18"-16,0-1-26 0,-1 3-40 0,0 0-32 16,-2 1-26-16,0 1-28 0,-2 0-19 0,0 2-1 15,-4 1-22-15,-2 9-4 16,-5 0 7-16,0 2-19 0,-2 3-20 0,0 5-17 16,3 0-3-16,-3 0-18 0,1 4-3 0,-1-1 5 15,0 6-17-15,1 2-6 0,1 1 4 0,3 0-4 16,1 4-36-16,5-3 14 0,2 1-22 15,2-19-1-15,0 8-30 0,18 26 7 0,-5-25-8 16,4-6-2-16,3-1-19 0,3-4 13 16,1-2-3-16,3-5-19 0,5-3-12 0,-17-4 9 15,9 0-21-15,28-15 8 0,-25 6-11 0,0-2-4 16,-4-1-18-16,-2-3 13 0,-2 0 14 16,-3-1-32-16,1-4 14 0,-4 2 8 0,-1 2 9 15,-6 2-21-15,-3 4 5 0,-3 10-15 0,0-7 15 16,0 7-3-16,-25-17 3 0,6 17-16 15,8 0-11-15,-6 0 8 0,-25 12-16 0,17-3-5 16,2 1-14-16,-2 2-21 0,1 1-12 0,-1-2-47 16,2 2-43-16,1 0 17 0,1 3-132 15,0-2-42-15,5-2-52 0,2 0 35 0,4-2-223 16,4-4 61-16,1-2 44 0,5 0 7 16,0-3 31-16,0-1 60 0,0 0 12 0,11 4 33 15,10-1 59-15,3-1-5 0,8-2-6 0</inkml:trace>
  <inkml:trace contextRef="#ctx0" brushRef="#br0" timeOffset="144232.11">19293 9636 1046 0,'19'-14'558'0,"-2"2"-21"0,-5 0-71 16,-2 2-29-16,-2 3-54 0,-4 4-21 0,-4 3-25 15,1 3-41-15,-8 14 27 0,-1 2-31 16,-4 3 1-16,-3 4-37 0,-5 3-19 0,-3 3-37 15,-6 9-1-15,-3-2-21 0,0 5-34 16,-1-1-51-16,2 0-37 0,1 0-4 0,1-4-92 16,3-4-65-16,3-5-47 0,7-1 15 15,0-9-136-15,3-1-30 0,4-6-75 0,4-7 30 16,5-6-184-16,5-3 20 0,1-2 6 0,8-8 59 16,4-4 34-16,-2-1-12 0,4-3 50 15,3-3 43-15,3-5 11 0,5-4-13 0,1-3 45 16</inkml:trace>
  <inkml:trace contextRef="#ctx0" brushRef="#br0" timeOffset="144411.09">19467 9726 739 0,'26'-9'520'0,"-5"6"-43"16,-14 3-16-16,11 10-5 0,-14 6-30 15,-5 4-36-15,1-8-9 0,-16 24-42 0,3-6-37 16,-7 1-29-16,-3 4-19 0,-5-2-3 0,2 2-26 16,-4 2-93-16,1-3-65 0,1-5-50 15,5-2-67-15,0-2 4 0,3-5-221 0,1-5-71 16,0-2 29-16,4-3-245 0,4-7 52 0,3-1 41 15,8-2 23-15,0 0 47 0,-8 0 38 16,-7-14 0-16,13 9 37 0,0-2 22 0,-2-7 23 16,2-2-19-16</inkml:trace>
  <inkml:trace contextRef="#ctx0" brushRef="#br0" timeOffset="147357.49">16213 9593 557 0,'0'0'249'0,"0"0"-19"0,0 0-33 15,0 0-10-15,0 0-22 0,-7-15 0 16,-1 15-30-16,-10-2 5 0,9 2-28 0,-5 0-17 16,-4 0-6-16,-2 0-10 0,-1 0-10 0,0 0-9 15,-2 0 7-15,-2 0-20 0,0 0-2 0,-2 0-11 16,0 0 9-16,-3 0-7 0,-3 0-14 16,-34-15 15-16,31 15-17 0,-4-2 8 15,1 1-6-15,-1 0 0 0,-4 0-7 0,0-3-2 0,0 2-4 16,-2-1 8-16,0 0-4 0,-2 2 4 15,1-3-8-15,-3 0-11 0,3 1 31 0,2-1-30 16,-6 2 11-16,-1-4 6 0,2 1-3 0,1 0-8 16,0 1 4-16,-1-2 6 0,0 0-11 15,2 2-1-15,2-1 0 0,-2-2-6 0,2 1 18 16,-1-1-15-16,-1-1 8 0,1 1-4 0,0 0-7 16,2 0 3-16,-2 2 1 0,0-2 13 0,2 1-14 15,-2-1 7-15,0 3-10 0,0-1-3 16,-2 2 8-16,0-2 6 0,0 2-8 0,0-1 6 15,2 0-13-15,2 2 11 0,-2-2-8 16,4 3-4-16,-1-2 4 0,0 0-3 0,-1 1 4 16,4-1 0-16,-3 1 8 0,-3 0 2 0,0 0 2 15,0-1-6-15,-2-2 13 0,3 2-15 16,-6-1 13-16,3 0 12 0,0 0-10 0,-1 0-1 16,3-3 0-16,-2 1-13 0,-2 2 18 0,1-1-22 15,0-2 8-15,0 0-6 0,3-1 14 16,3 1 7-16,0 1-20 0,-3-1 5 0,2 0 0 15,1 3 15-15,1-2-7 0,1-1-16 0,0 3 2 16,2-1 10-16,1 2 0 0,0-1-6 16,1 0-8-16,0-2 16 0,2 3-4 0,-1-3 14 15,4 0-27-15,-2 4 1 0,1-3 3 0,4 2-4 16,-2-2 19-16,-1-1-7 0,-3 1-2 16,4 0-13-16,-2-2 9 0,1-1 3 0,-2 1 3 15,0 0-13-15,0-1 8 0,0-1-5 0,-3 2 7 16,-1 2 0-16,-2-5-4 0,-1 5 15 15,2-1-6-15,0 2-5 0,1 0-6 0,0 1-3 16,0 0-4-16,1 2 6 0,2 0 13 0,-3 1 4 16,1-2-27-16,1 2 8 0,18 0 6 0,-5 0 2 15,-6 0-6-15,-2 0 4 0,-3 0-1 16,4 0 19-16,0 0-29 0,-1 0 6 0,3 0-3 16,0 0 6-16,1 0-7 0,-28 12 20 0,30-9-17 15,-1-3 7-15,1 2 2 0,-2-1 2 16,1-1-6-16,-1 1 1 0,13-1 7 0,-6 0-13 15,-3 0 14-15,-2 0 4 0,0 0 8 16,-1 0-11-16,-27-12-1 0,24 8 11 0,3-1-5 16,-2 0-17-16,3-3-2 0,-2 1 5 0,-1 0-7 15,-1 0 15-15,-1 2-1 0,3 0 4 0,-5 0-9 16,0 2-17-16,3-1 7 0,-2-1 7 16,-2 3 2-16,18 2-13 0,-9 0 5 0,-3 0 7 15,-3 0 4-15,-32 11-16 0,30-8 21 0,-2-1-20 16,3 1 13-16,1 0-14 0,-3 0 15 15,1-2 3-15,1 2-6 0,2-1 7 0,0-2 25 16,16 0-12-16,-7 0-11 0,-2 0 12 16,-3 0-18-16,0 0 19 0,-2 0-6 0,-27-12-4 15,26 12 2-15,-1 0-16 0,15 0 8 16,-6 0 1-16,-3 0 17 0,-2 0-27 0,-1 0 7 0,1 0-2 16,1 0-14-16,-20 12 29 0,23-11-21 15,3 0 6-15,3 0-1 0,5-1 0 16,-1 0 15-16,12 0-14 0,-9 0 3 0,1 0 9 15,1 0-27-15,7 0 14 0,-9 0-4 16,3 0 4-16,6 0 14 0,-8 0-24 0,8 0 23 16,-9 0-43-16,9 0 14 0,-7 0-15 0,7 0-4 15,-13-9-21-15,10 8-2 0,2 1-7 0,-1 0-28 16,-1-2-17-16,3 2-18 0,0 0-43 0,0 0 15 16,0 0-150-16,0 0-102 0,-5 0 11 15,6-1 24-15,0-1 22 0,3-1 44 0,-1-1 9 16</inkml:trace>
  <inkml:trace contextRef="#ctx0" brushRef="#br0" timeOffset="147814.2">9264 8862 593 0,'3'-2'208'15,"0"-1"-14"-15,-1 0-35 0,2-1 6 0,-2 1-20 16,0 1 14-16,-1 0-8 0,1-1-28 0,0 2-5 16,-1 0-16-16,-1-1-12 0,-1 2-8 0,1 0-7 15,-2 0 8-15,-2 2-7 0,0-2-8 16,-2 1-8-16,-7 5 7 0,1-2-13 0,-5 2-9 16,-1 2 1-16,-2 5-3 0,-1 0-1 0,-1 1-6 15,1-4 4-15,-4 5 1 0,-1-1-11 0,-1 2 8 16,-1-3 3-16,2 1-3 0,-1-1 11 15,2-1-8-15,2 2-3 0,-1-4 3 0,2 0-12 16,4-1 0-16,2-4-2 0,5 5 1 16,5-5 10-16,2 2-8 0,4-7 28 0,0 6-24 15,13 12-5-15,-1-6 11 0,3 1-4 0,4 1 32 16,0 3-14-16,-1-3-5 0,0 1-4 16,2-3-13-16,4 4 2 0,-4-2-26 15,3-1 23-15,0 0-12 0,1-3-3 0,0-1 25 16,3 1-5-16,0-3-20 0,3-3-12 0,2 1-11 15,-2-2-16-15,2-1-39 0,2 1-13 16,-2-3-50-16,-2 0-27 0,-1 2-42 0,-5 1 17 16,-3 0-277-16,-8-2 38 0,-5 2 28 15,-3 0 14-15,-3-1 58 0,-2 3 5 0,0-5 29 16,0 0 11-16</inkml:trace>
  <inkml:trace contextRef="#ctx0" brushRef="#br0" timeOffset="172283.58">902 10590 679 0,'0'0'377'0,"-27"42"-68"0,25-17-41 15,-3 3-6-15,0-2-44 0,0-1 10 0,2 3-36 16,-2-6-17-16,1 2-38 0,-1-7 9 0,3-1-34 16,0-3-1-16,-1-4-26 0,1-1-4 15,2-1-7-15,-1-2-8 0,-1 0-6 0,2-5 67 16,0 0-14-16,-6-18-10 0,6 6-37 0,0-1 12 15,0 2 8-15,0-4-45 0,0-4-3 16,0-3-4-16,0 0-4 0,0-1-3 0,0 0 16 16,0 3-20-16,0 2 6 0,0 4-16 0,0 2-1 15,8 4-13-15,5-1 0 0,-7 11 32 16,5 5-13-16,-3 5 16 0,2 3-4 0,5 3-3 16,6 8-16-16,2-7-3 0,2 3 1 0,4-3 17 15,-2-4 14-15,4-2-14 0,-9-5 18 16,1-1 3-16,-3-2 0 0,-2 0 5 0,0-2 9 15,-11-3 6-15,3 0-18 0,2 0 1 16,13-13-3-16,-14 2-6 0,0-2 5 0,-1-3-11 16,-1-1 1-16,-5-3-9 0,0 1-3 0,0-5-8 15,-4 14 5-15,0-7-18 0,0-2-2 16,-14-17-17-16,5 18 1 0,-3-3-12 0,1 7-18 16,-3 4-5-16,1 7 5 0,6 3-80 0,-16 11 13 15,8 0-13-15,-1 1-53 0,5 0-15 16,0 2-18-16,6 1 19 0,1-8-190 0,3 3-78 15,1-10 25-15,0 9 35 0,19 4 30 16,-8-8 11-16,2-3 38 0,-5-2 23 0,2 0 9 16,3 0-11-16</inkml:trace>
  <inkml:trace contextRef="#ctx0" brushRef="#br0" timeOffset="172583.88">1416 10589 379 0,'3'5'412'0,"-1"0"-6"16,0 13-47-16,-2 1-46 0,0-10 28 15,0 6-28-15,0 2-28 0,0 2-17 0,0-1-19 16,0 0-42-16,0-1-3 0,13 12-18 0,-10-20-19 16,2-3-16-16,-1-2 2 0,1-1-21 0,-1 0-8 15,2-3-16-15,0 0-9 0,3 0-6 0,14-14-13 16,-8 3-13-16,-3-3-4 0,0-3-8 16,1 2-26-16,-6-3-2 0,3 0-20 15,-4-1-6-15,-1 0-7 0,-2 1-12 16,-2 6 9-16,0 1-3 0,-1 11 2 0,0-8-23 15,0 1 9-15,-13-3 2 0,7 8 2 0,-1 2-59 16,-2 1-6-16,-8 4-20 0,-6 0-29 0,7 1-9 16,0 1-36-16,3 0-40 0,4 0 21 0,2-2-195 15,1 0-44-15,1-3 22 0,5 1 13 16,0-3 31-16,0 0 13 0,16 2 48 0,8-7 6 16,2-1 34-16,0 0-7 0</inkml:trace>
  <inkml:trace contextRef="#ctx0" brushRef="#br0" timeOffset="172999.49">1720 10590 320 0,'6'4'427'0,"-1"-1"-31"16,4 9-43-16,-2 3-46 0,-1-1 60 0,-1 3-12 16,1 0-18-16,-1 0-39 0,-1 1-14 0,1-1-28 15,0-2-36-15,2-2-11 0,-3-4-25 16,2-1-13-16,-1-2-6 0,0-2-28 16,0-2-11-16,0 0-9 0,0-2-14 0,-5 0-6 15,11 0-8-15,16-15-12 0,-11 3-3 0,-1-1-9 16,0-2-23-16,-2 0 0 0,3-1-22 15,-3 0 5-15,-3 0-3 0,-4 4-4 16,-1 3-11-16,-2 2 9 0,0 1-12 0,-1 1 6 16,0 4-14-16,0 0 8 0,-2 1-6 0,0 0 7 15,0 0-1-15,3 14-4 0,2 0-1 0,1-5 10 16,1 4-6-16,3 0 18 0,1-1 3 16,4-1-5-16,-1-3-7 0,1-1 20 0,3-4-16 15,-5-3 10-15,0 1-3 0,-5-1-14 16,16-11 4-16,-6 4-9 0,-4-5 7 15,-1 0 8-15,-1-3-17 0,-3 1 6 16,2-1-23-16,-5-4 4 0,0 2-6 0,-4 0-8 16,2 5-1-16,-3-1-14 0,-1 13 0 0,0-9-9 15,0 1-8-15,0 2-23 0,-14-5-14 0,9 9 12 16,1 2-64-16,-3 0-34 0,-11 2-30 16,9-2-43-16,-2 0 23 0,-14 11-258 0,15-6-4 15,4-2 37-15,4 2 29 0,2 0 36 16,4-1 29-16,14 2 42 0,6-1-1 0,4-4 27 15,4 2 5-15</inkml:trace>
  <inkml:trace contextRef="#ctx0" brushRef="#br0" timeOffset="173545.96">3345 10442 1126 0,'10'-2'435'16,"-3"3"-25"-16,-4 0-42 0,-2 1-20 15,1-2-33-15,-2 3-26 0,-2-1-24 0,0-2-16 16,0 5-39-16,0-3-18 0,-2 1-16 0,0-1-27 16,0 1 0-16,-1-3-18 0,1 2-19 15,-1-2-6-15,0 0-9 0,1 0-24 0,-1 0 7 16,0-1-16-16,5 1-9 0,0 0-1 0,0 0-21 16,-13-10 0-16,13 4-9 0,0 4-2 15,1-3-1-15,1 0-5 0,8-4 1 0,5 3-11 16,1 4 8-16,-9 2 0 0,8 0-7 15,3 0 1-15,22 17-4 0,-19-5 2 0,0 3 8 16,-3-1-2-16,-1 5-7 0,-2-1 12 0,-2 1-3 16,-2 3 9-16,-8 0-4 0,0-3-5 15,-2 3-2-15,-1-12-6 0,0 4 13 0,-15 21-16 16,5-17 9-16,-1-4 0 0,-3 1-1 16,-2-3 4-16,0 0-4 0,-2-5-12 0,-3-1-1 15,0-1-9-15,3-3 11 0,8-2-11 16,-5 0-24-16,-1 0 6 0,-15-16-2 0,21 10 0 15,-1-1-7-15,4 0 4 0,4 2 4 0,2-2-2 16,1 7 5-16,0 0-1 0,0-7 24 16,15-2 2-16,-9 7 16 0,2 0 18 0,13 0 22 15,1 2 13-15,-11 0 11 0,8 0-20 0,22 15 17 16,-16-7-7-16,-4 2-11 0,-1 2-12 16,-2 0 6-16,-1 0-21 0,-1 1-15 15,-4-2-52-15,2 0-36 0,-4-2-61 0,2 1 12 16,2 0-86-16,-5-3-54 0,5-2-42 15,0-3 27-15,3 0-294 0,-6-2 39 0,10 0 50 16,27-12 52-16,-18 5 29 0,4-3 17 16,3 1 27-16,1-1 57 0,0 3 0 0,6 0 13 15,-2-1 43-15</inkml:trace>
  <inkml:trace contextRef="#ctx0" brushRef="#br0" timeOffset="174188.67">4428 10655 310 0,'10'-9'489'16,"-2"-2"-100"-16,-3 1 27 0,-5 0-24 15,-2 3-23-15,2 7-34 0,-14-17-15 0,1 8-17 16,-3 2-25-16,-1 0-27 0,-2 4-9 0,-1 1-37 16,0 1-20-16,11 1-8 0,-4 0-21 0,-18 13 5 15,14-3-26-15,1 2 8 0,2 6-26 16,3 3 6-16,2 1-12 0,2 1 1 0,0 0-4 16,4 3-31-16,3-13 11 0,0 4-7 15,0-1-25-15,18 18 19 0,-6-23-29 0,1-1 2 16,2-5-6-16,5-2-21 0,-10-3-18 0,6 0-27 15,19-17-33-15,-14 5-29 0,-2-2-18 16,0-4-30-16,1 0 13 0,-2-1-73 0,-3-2-31 16,-1-1 10-16,-1-2-13 0,0-2-9 0,-5 1-10 15,-1-4 32-15,-3 0 17 0,-1 0 15 0,-2-5 35 16,-1 18 45-16,0-8 20 0,0-1 49 16,-12-25 44-16,6 28 11 0,0 3 26 0,-4 3 27 15,3 2-9-15,-1 2 46 0,2 5 8 0,0 3-9 16,2 3 20-16,4 1 3 0,0 0 17 15,-10 14 15-15,6 4 1 0,0 3 14 16,2 3-22-16,2-9 17 0,0 5 2 0,11 28-13 16,-4-20-17-16,3 3 27 0,3-2-14 0,-1 2-20 15,5-3 2-15,2-1-24 0,-4-3-9 16,6 0-24-16,-4-4 17 0,2-4-15 0,0-2-14 16,2-2-20-16,0-4-3 0,0-3-34 0,-11-5-1 15,4 0-41-15,23-10-23 0,-18 1-7 0,-1-3-29 16,-3-3-3-16,3-3-17 0,-5 0-2 15,-3-1 5-15,1 1 8 0,-2-1 12 0,-1 5 5 16,-2 5 22-16,-3 1-7 0,1 4 23 16,-3 0-8-16,0 4 34 0,-1 0 24 0,-1 3 28 15,1 2 31-15,-1 2 7 0,1 13 4 0,0-10-9 16,0 5 21-16,0 3-9 0,0 3-1 0,0 0 2 16,9 19-20-16,-4-23-7 0,0 1-17 15,-1-9 3-15,4 3-25 0,5-1-1 16,-3-7-78-16,-1-3-59 0,-3-1-54 0,17-14 19 15,-10 2-187-15,1-2 32 0,-2-6-315 0,4-1 42 16,-9 1 38-16,-1 0 32 0,0-3 65 0,1 2 10 16,-4 1 30-16,1 0 25 0,-4 1 59 15,2 4-2-15,-2 7 35 0,0-3 30 0,0 0-3 16</inkml:trace>
  <inkml:trace contextRef="#ctx0" brushRef="#br0" timeOffset="174312.5">4964 10474 290 0,'-12'0'523'0,"3"0"-104"0,-2 0-62 16,3 0-46-16,0 0-41 0,8 0 5 0,0 0-56 15,-9 0-26-15,9 0-57 0,-13 10-34 0,10-8-74 16,4 2-35-16,1-1-30 0,13 2-41 16,3-1 7-16,5-3-214 0,3 1-93 0,-14-2-11 15,9 0 46-15,3 0 22 0,0 0 45 16,-3 0-1-16</inkml:trace>
  <inkml:trace contextRef="#ctx0" brushRef="#br0" timeOffset="175154.52">5150 10510 727 0,'0'1'414'0,"-2"0"-74"0,1 0-41 0,-2 0 61 15,1-1 11-15,0 0-7 0,-2-1-23 16,1 0-32-16,1 0-33 0,0-3-29 0,0 2-22 16,1-3-16-16,0 1-13 0,2-2-41 0,-1-1-18 15,5-11-8-15,2 2-17 0,3 2-23 16,2 4 0-16,0 0-29 0,0 3 9 0,-1 4-21 16,-3 2 1-16,-8 1-3 0,0 0 1 15,21 23-15-15,-17-6-6 0,0 3 7 0,-2 5 18 16,2 3 4-16,-2 4 10 0,-1 1-15 0,0 2 18 15,-1 3 8-15,0 2 7 0,0 2 8 0,0-22-9 16,0 12-15-16,0 6-7 0,0 0-6 16,-12 41-7-16,12-42-4 0,-2-3-3 0,1 1-2 15,1-21-3-15,0 5-5 0,0 0-3 0,0-3-3 16,0-4-2-16,15 6-16 0,-8-13 10 16,0-3-37-16,1-4 9 0,8-4-4 0,0-2-36 15,2-5-1-15,-1-6-8 0,-3 0-18 16,0-2 3-16,0-3 0 0,-3 2 1 0,-1-4 1 15,-1 2 16-15,-3-4-1 0,-3 2 5 16,-2-2 7-16,-1 17-6 0,-10-21 19 0,-1 16-6 16,-6 2-1-16,1 3 10 0,-2 2-4 15,-4 0 13-15,2 2 3 0,0 1-1 0,1 0 7 0,3-2-1 16,0 4 5-16,5 0-10 0,4 2 10 16,1-1-1-16,2 2 10 0,2-2-6 15,2 0-3-15,0 3 3 0,0 0-6 0,0-5-3 16,20-12 14-16,-4 4-11 0,6-3 3 15,-1 5-14-15,1-2 4 0,-1 0-1 0,2-2 3 16,-2 0-13-16,-1-1-3 0,-1-1 8 0,-1-1 5 16,-2 1 8-16,1-1-20 0,-2-1 16 15,-1 6 3-15,-3 2 24 0,-3-1 16 0,-2 0 7 16,-1 4-1-16,-2 3-1 0,0 4-2 0,-3 1 25 16,0 4 9-16,-1 1 21 0,-1 1-7 15,-1 10 11-15,-5 5-4 0,2 6 14 0,1 0-8 16,-1 0-11-16,2 8 30 0,0-1-28 15,0 6 16-15,2 0 1 0,2-19-5 0,0 10-1 16,0 4-15-16,14 43 5 0,-6-37-26 0,0-2-8 16,2 1 1-16,0-5 6 0,-1-2-3 0,2-2-31 15,-3-6 14-15,1 1-2 0,2-5 3 16,-1-5 8-16,2-7-27 0,3-4-10 0,-15-5 3 16,13 0-14-16,16-14 15 0,-15 2-25 15,-3-5 3-15,0-1 2 0,1-1-8 0,-4-5-15 16,-4 1 13-16,4-3 4 0,-2 3 0 0,-6 11-25 15,0-5 11-15,0-2 5 0,0 2-12 0,0 0 17 16,-17-11-27-16,8 17 6 0,-6 5-3 16,1 0-10-16,0 6-9 0,3-3-1 15,1 3 13-15,-1 0 1 0,3-1-21 0,1 1 23 16,1 0-19-16,-1 0 17 0,1 0-10 0,6 0-5 16,0 0-18-16,-7 0-36 0,7 0-40 0,-7 0 12 15,7 0-205-15,-12-11 31 0,11 6-284 16,2 0 47-16,-1 1 44 0,5-12 32 0,3 0 11 15,0 0 61-15,2 1 37 0,3 0 17 16,1 2 54-16,-1 2-29 0,1-2 51 0,-4 7 23 16</inkml:trace>
  <inkml:trace contextRef="#ctx0" brushRef="#br0" timeOffset="175991.75">5695 10780 212 0,'-4'5'592'15,"2"-2"-107"-15,0-1-60 0,0 1-66 16,0 0-20-16,0-1-18 0,1 0-16 16,0 1-14-16,1-1-26 0,-1 0-22 0,-1-2-11 15,3 1-26-15,0-1-27 0,2-1-24 16,0-1 4-16,2-3-31 0,8-5-6 0,-5-2-30 16,2-5-14-16,-1 3-25 0,3-3-2 15,-3 1-10-15,0 0-7 0,-2 2-2 0,-3 2-10 16,-2 5 2-16,-1 2 7 0,-1 0-10 0,0 5-9 15,0 0 1-15,-8-2 1 0,4 4 3 16,-7 8 11-16,1 4 7 0,2 4 12 0,-3 5-2 16,4 0 9-16,2 2 11 0,3 0-3 0,2-14 12 15,0 6 9-15,0 4-11 0,18 17-3 16,-10-21-7-16,4-4 1 0,1-3 19 16,1-4-18-16,-4-4-5 0,-10-2-13 15,14 0-1-15,16-14-18 0,-14 3-29 0,1-2-26 16,-1-5-26-16,-1-3-14 0,1 1-7 0,-4-1-1 15,-1 0-17-15,3 0-7 0,-3-1 8 0,-2 1 6 16,3 6-1-16,-3-1 8 0,0 4 29 16,-2 4-3-16,-1 3-9 0,0 3 13 15,-1 2 24-15,-5 0 8 0,0 0 12 0,22 17 12 16,-11-6 14-16,-1 2 0 0,-1 2 23 0,2 2-2 16,-1 0 12-16,-3 0 8 0,0-1-3 15,-1-1 7-15,-1 2-21 0,-2-7 12 0,0-2 17 16,-2 0-5-16,-1-8 2 0,0 0-1 15,0 8 2-15,0-8 8 0,0 7-14 0,0-7-10 16,0 0 3-16,-14 6-8 0,12-10-4 0,-2 1-5 16,-2-10-5-16,2-1 6 0,2 1-5 0,2 2-40 15,0 11-5-15,0-14-2 0,0 0 6 0,12-15-27 16,-4 16-5-16,2 0-15 0,2 3 2 16,0 2-10-16,5 1-4 0,-5 3 16 0,0 3-2 15,-12 1-3-15,10 0-8 0,5 0 7 0,18 12-16 16,-14-4 5-16,-3-1 9 0,0 0-4 15,0 0-1-15,-4-3-12 0,2 2-1 16,-5-3 7-16,-2-2-1 0,2 0 13 0,-9-1 9 16,7 0 4-16,-1 0 2 0,-6 0 7 0,18-11 6 15,-7 3-9-15,-2-2 8 0,1-1 9 16,-1 0 3-16,-4 1-11 0,1-3 19 0,0 2-3 16,-4 5 12-16,2-2 11 0,-4 3 11 0,0 2-10 15,0 1 8-15,0 0-6 0,0 2-6 16,-1 1 6-16,-2 3 12 0,1 3-7 0,2-1 5 15,-3 13 12-15,-1 0-17 0,4-10 0 0,0 6-1 16,0 4 9-16,14 17-7 0,-8-17 3 0,3-4-23 16,1-3-10-16,2 0-8 0,-1-3-40 15,7-5-42-15,0-2 9 0,4-2-103 0,-12 0-25 16,26-9-50-16,-12 0 24 0,0 0-292 16,0-3 30-16,1 0 50 0,-2 1 20 0,-1 0 34 15,2-2 33-15,1 2 28 0,3-2 54 0,2 2-8 16,1 1 14-16,4 1 18 0</inkml:trace>
  <inkml:trace contextRef="#ctx0" brushRef="#br0" timeOffset="176305.62">7428 10559 401 0,'2'6'620'16,"3"14"-66"-16,4 4-26 0,-3 4-55 0,-1 2-19 15,-1 2-36-15,0 1-33 0,-4 4-45 0,1 1-27 16,-1-18-29-16,0 11-32 0,0 5-20 16,0 3-11-16,-11 41-25 0,6-41-93 15,1-2-40-15,2-4-30 0,-1-1-42 0,0-4-47 16,1-5-25-16,1-5 10 0,0-6-143 0,1-4-30 15,0-5-55-15,1-5 28 0,0 1-248 16,1-2 15-16,1-2 37 0,2-13 59 0,0-5 23 16,0 0 17-16,-1-2 30 0,-1 1 18 15,0-2 1-15,-1 2 32 0,-1-1 16 0</inkml:trace>
  <inkml:trace contextRef="#ctx0" brushRef="#br0" timeOffset="176561.29">7430 10827 394 0,'-7'-16'481'16,"-1"-2"-91"-16,2 1 46 0,0 2-14 0,3 0-34 15,1 1-31-15,2 14-25 0,0-9-26 0,0 0-14 16,0 1-7-16,18-6-36 0,-1 7 0 16,4 1 7-16,1 4-51 0,-7 2-1 0,4 0-18 15,30 17-21-15,-27-6 1 0,-1 3-16 0,-4 2-10 16,-3 3-12-16,0 1-15 0,-5 4-2 16,-3-3-16-16,1-1-10 0,-7-9-10 0,0 3-24 15,-12 18-4-15,3-17-42 0,-1 0-21 0,-2-1-28 16,0-6-42-16,3-3-63 0,0-3 13 15,9-2-123-15,-9 0-73 0,2 0 30 0,7 0-236 16,-15-12-29-16,15 5 52 0,0-1 43 16,0-3 32-16,0-7 17 0,14-21 37 0,-5 19 34 15,3 2 14-15,1 3 34 0,-1 1 35 0,1 4-6 16</inkml:trace>
  <inkml:trace contextRef="#ctx0" brushRef="#br0" timeOffset="176819.98">7687 10764 625 0,'6'3'385'0,"0"1"10"15,-2 1-53-15,6 8 63 0,-3 1-16 0,1 2-8 16,0 1-36-16,-1 2-6 0,-1-2-11 15,3 1-29-15,-3 0-24 0,2-1-15 0,-1-2-41 16,3 0-22-16,-4-3-3 0,0-4-25 0,1-2-28 16,0-2-10-16,1-3-10 0,-8-1-15 0,7 0-1 15,3 0-23-15,15-20-24 0,-14 9-15 16,4-4-22-16,-5-1-8 0,0-4-25 16,-2 1 9-16,-1-6 2 0,-3 4-11 0,-4 6-1 15,0 7-4-15,0-4-16 0,-11-13-9 0,1 15-3 16,-4 2-20-16,0 3-28 0,-4 2-33 15,11 3 11-15,-4 0-81 0,-2 0-26 0,0 0-45 16,-10 11-40-16,16-8 26 0,2 1-248 16,2-1 19-16,1-1 76 0,4 0 20 15,1 0 25-15,5-1 32 0,9 4 7 0,8-2 25 16,1-3 36-16,3 1 3 0</inkml:trace>
  <inkml:trace contextRef="#ctx0" brushRef="#br0" timeOffset="177377.46">8107 10817 995 0,'17'7'363'0,"-1"1"64"0,-2 2-26 0,-5 1-31 15,0 0-37-15,-3 2-28 0,1-1-35 0,-4-2-18 16,-2 1-27-16,-1-4-26 0,0-7-22 0,0 7-15 16,0-7-37-16,0 7-37 0,0 0-30 15,0-7-35-15,0 0-36 0,0 8 2 0,0-8-108 16,-10 9-51-16,11-11-36 0,-1 1-30 16,3-3 22-16,-1 0-121 0,1-1-37 0,5-8-9 15,1-1-9-15,2-1 20 0,-1 3 34 0,1-2 60 16,0 0 127-16,-1 5 10 0,1 0 288 15,-1 4 36-15,-4-1 24 0,-1 2 7 0,0 4-27 16,0 0 13-16,-5 0-8 0,0 0-35 0,8 0 4 16,-8 0-3-16,26 18 3 0,-15-10-16 15,2 2-18-15,2 1-2 0,-1-2 19 0,0 1-25 16,-1-1 1-16,1 2 7 0,1-4-9 0,1 2-7 16,-1-1-11-16,-2-4-5 0,2 2 0 15,1 0-15-15,-3-6 1 0,-1 0-4 16,-12 0-26-16,10 0 15 0,-2 0-9 0,-1 0-9 15,14-12-16-15,-9 4-4 0,1-1-25 0,-1-3-15 16,-1-3-31-16,-2 1 4 0,2-2-64 0,-2-5-36 16,1 0-11-16,-4 1-14 0,2-4 8 0,-2 2-14 15,0-1 31-15,0 4-3 0,-3-1 44 16,0 0 12-16,0 6 40 0,-1 2 12 16,1 2 19-16,-1 1 39 0,-2 3 35 0,0 0-1 15,1 0 18-15,-1 2-9 0,0 3 40 0,1 0 12 16,-1 1 32-16,0 0 31 0,0 0 2 0,5 25 11 15,0 0-14-15,0 5 27 0,1-3-22 16,2 1-30-16,6 1-15 0,-4 0-16 0,0-1-11 16,1-1 12-16,-2-1-50 0,1-2-10 15,-2-1-35-15,-2-6-25 0,-2-3-49 0,0-5-36 16,-2-3-55-16,-2-2 15 0,0-4-170 0,-1-1-77 16,0-2 34-16,0-1-255 0,-1-1 53 0,1-1 70 15,-2-11 25-15,-3 2 45 0,1-1 20 16,-5 1 42-16,3 1-15 0,-4 2 32 15,-2 1 32-15,-1 2 11 0</inkml:trace>
  <inkml:trace contextRef="#ctx0" brushRef="#br0" timeOffset="177768">8679 10810 1033 0,'-4'-2'455'15,"1"1"-50"-15,0-1-27 0,0 2-38 16,1 0-22-16,2 0-18 0,2 0-29 0,2 2-25 16,1-2-13-16,9 7-22 0,7-6-25 0,5 1-30 15,0-1-13-15,-12-1-20 0,9 0-42 16,4 0-32-16,33-11-26 0,-30 6-29 0,-2-1-16 15,1-2 1-15,-2 0 3 0,-2-1 4 0,3-1 2 16,-7-1 0-16,-2 2-5 0,-2 0 10 16,-6 1 7-16,-3 2 10 0,-4 3-1 0,-3-1 34 15,-1 4-20-15,0 0 17 0,-1 0-1 0,-1 2 11 16,0 0-4-16,0 1 4 0,1 2 8 16,0 1-3-16,1 0 3 0,0 1-8 0,0 0 2 15,0 1-13-15,11 20 11 0,-4-8 5 16,4-6-8-16,-1 1 15 0,5 1-8 0,0 1 4 15,0-2 29-15,2 2-17 0,-2 1 19 0,-1-1-4 16,-2-1 8-16,0-1-10 0,-5 0-15 16,-5-3-6-16,-1-1-6 0,-1-11 3 0,-10 23 2 15,-3-9-11-15,-1-4-22 0,-5-3-12 0,-8 0-21 16,-6-4-56-16,0-2-47 0,14-1-83 16,-11 0 19-16,-8 0-168 0,-48-17 30 0,41 8-300 15,-4-3 44-15,1-3 53 0,0 1 41 0,0-6 56 16,0-1 41-16,-5-10 10 0,-2-1 33 0,-2-5 26 15,4-4 11-15,-3-3 14 0,2-4-35 16,7-18 91-16</inkml:trace>
  <inkml:trace contextRef="#ctx0" brushRef="#br0" timeOffset="185436.56">1057 11860 645 0,'-14'0'427'0,"14"0"-61"16,0 0-46-16,0 0-12 0,-15 0 10 16,-1-17-34-16,13 14-21 0,3-4-14 0,-2 0-26 15,2 0-3-15,5 0-22 0,-3 0-29 0,3-1-9 16,0-2-23-16,1 3-16 0,3-2-4 0,3 2-17 15,1-2-6-15,3 5-8 0,3 4-15 0,-12 0-2 16,7 0-11-16,20 14-9 0,-12-3-4 16,0 3 0-16,3 4-10 0,0 4 0 0,4-2 4 15,-4 7-1-15,-1 2-6 0,-1 1 6 16,1 2-15-16,-3 0 7 0,-2 0-3 16,-3-1-3-16,-2 0-1 0,-1 0-3 0,-3-5 8 15,1-1-11-15,-6 2-2 0,3-5-4 0,-3-2-26 16,-1-4-27-16,2-1-17 0,-3-7-30 15,0 1 6-15,-3-4-92 0,0-1-53 0,0-2-32 16,0-2-28-16,0-1 29 0,0 1-227 0,0-2-1 16,0 1 57-16,0 0 19 0,0-2 39 0,-2 3 27 15,0-2 24-15,0-1 19 0,1 2 17 16</inkml:trace>
  <inkml:trace contextRef="#ctx0" brushRef="#br0" timeOffset="185722.89">1427 12133 758 0,'-4'-4'399'0,"2"1"16"0,0-1-25 0,-1 1-25 15,0 0-27-15,-1-1-10 0,2 2-43 0,-2 0-12 16,2-1-30-16,-1 1-11 0,-1-1-25 0,1 0-38 16,-3 4-5-16,1 1-25 0,5-2-7 0,-26 16-21 15,11-3 3-15,-1 2-17 0,-1 1-11 16,-12 15 2-16,0-1-14 0,2 0-12 15,1-1-9-15,1 1-5 0,-1-1 13 0,2-2-24 16,3 0 0-16,4-8-15 0,0-1-19 0,7-5-54 16,0-6-39-16,4 1 9 0,-3-6-129 0,9-2-79 15,0 0 27-15,-4-14-309 0,6 2 63 0,7-3 11 16,2 1 57-16,0-3 50 0,5 1 18 16,1-1 33-16,2 3 16 0,-2 0 12 15,2 4 31-15,1-2-17 0</inkml:trace>
  <inkml:trace contextRef="#ctx0" brushRef="#br0" timeOffset="186265.34">2445 12035 312 0,'-2'-1'475'15,"1"1"-64"-15,0-1-61 0,0 0 34 0,0 1-15 16,0 0-21-16,0 0-24 0,1-2-5 16,-1 2-31-16,1-1-13 0,1 2-37 0,-1-2 3 15,0 1-23-15,0-1-16 0,0 1-34 16,1-1-4-16,1 1-7 0,3 1-11 0,0 0 5 15,14 1-18-15,-8-2 5 0,27 6-5 0,-10 1-28 16,2-3-14-16,-2 2-7 0,4-1-13 0,0 0 4 16,-7 2-12-16,5-1-7 0,-1-1 1 15,-4-2-16-15,-1 2-30 0,-4-2-38 16,-6-2-31-16,-4-1-37 0,-2 2-56 0,-1-1 15 16,-4-1-168-16,0 0 28 0,-3 0-293 0,0 0 7 15,0 0 35-15,0 0 32 0,-23 8 40 16,10-4 41-16,-4 2 40 0,-2 1-9 0,-1 0 57 15,0 2 15-15,0 1 11 0,-3 0 9 0</inkml:trace>
  <inkml:trace contextRef="#ctx0" brushRef="#br0" timeOffset="186481.42">2484 12341 1102 0,'0'4'368'15,"0"-1"34"-15,2 2-5 0,1-2-18 16,8 7-6-16,2-5-36 0,3-1-15 15,7-1-35-15,1-1-23 0,4-2-35 0,1 0-17 16,1 0-29-16,-15 0-8 0,8 0-33 0,3 0-9 16,1 0-58-16,26-12-27 0,-31 10-54 0,-1-2-64 15,-4 1 6-15,-3 1-163 0,-4-1-94 0,-3-1 29 16,0 2-247-16,-3 1 42 0,-2 1 47 16,0-2 31-16,-2 1 44 0,0 1 29 15,0 0 28-15,-2 2 12 0,1-1 22 0,-2 0-28 16</inkml:trace>
  <inkml:trace contextRef="#ctx0" brushRef="#br0" timeOffset="189914.7">3532 11800 714 0,'0'-15'321'16,"0"15"-37"-16,0 0-16 0,0 0-24 15,0-13 2-15,17-3-28 0,-16 14-35 0,-2-1-1 16,2 3-15-16,-1 0-3 0,0 2-34 0,-2 0-13 16,0 2 21-16,-5 10-1 0,0 0 1 15,-1 0-23-15,1 8 16 0,0 1-2 0,-3 3 3 16,3 0-8-16,-1 2-7 0,1 3-10 15,-1 0-4-15,1 0 0 0,1 1-12 0,0 0-4 16,-1 0-3-16,4-1-13 0,-1 0-3 0,3 2 3 16,1 1-12-16,0-19-9 0,0 5-4 0,13 26-1 15,-5-26-1-15,4-1 2 0,2-3-1 16,0-1-18-16,4-4 12 0,-2-3-2 0,3-2-4 16,2-2-3-16,-2-4-10 0,-8 0 5 0,4 0-4 15,21-13 4-15,-16 4 0 0,-2-1-17 16,-2-2 4-16,-1-2-1 0,-2-1-1 0,-2 1-2 15,1-1 2-15,-5-2 4 0,-2-2-2 0,-1 0-3 16,0 2 0-16,-4 4 7 0,0 4-2 16,0 9-2-16,0-7-11 0,0 0-7 0,-14-4 6 15,7 9-5-15,-1 2 0 0,-12 0 9 0,8 0-5 16,-22 15-2-16,11-7 1 0,-1 3 6 16,2 1 4-16,0 3-4 0,-3-2-20 0,5 0-27 15,1 1-22-15,0 1-48 0,1 2 11 16,1-4-88-16,1-1-54 0,2-3-56 0,4-1 28 15,4-1-284-15,3-2 64 0,2 0 22 0,1-5 34 16,0 0 31-16,0 0 19 0,12 9 39 16,6-3 24-16,2-3 2 0,5 0 42 0</inkml:trace>
  <inkml:trace contextRef="#ctx0" brushRef="#br0" timeOffset="190377.44">4418 12229 770 0,'5'-4'382'16,"0"1"-19"-16,-3-1-46 0,0 4-16 15,-1-3-13-15,0 2-43 0,0 1-22 0,-2-1 14 16,1 3-27-16,-1 1 1 0,-2 1-24 0,-5 9 6 16,-3 2-11-16,1 3-7 0,-3 3 3 15,-1-2-21-15,1 2 20 0,-3 1-16 0,1 3 0 16,-2 2-38-16,1 1-11 0,-3 1-4 15,0 2-7-15,1 0-19 0,0-3 7 0,0-2-22 16,-2 3 11-16,3-3-17 0,2-3-15 0,-1-1 1 16,4 2-5-16,-2-5-7 0,2-1-26 15,3-5-39-15,-1-1-32 0,2 1-24 0,2-4-42 16,3-6 13-16,1 0-104 0,1 1-41 0,-1-2-71 16,2-2 30-16,2-2-239 0,3-1 19 15,6-5 59-15,1-5 26 0,5 1 38 0,0-3 18 16,-1 0 21-16,6 1 27 0,-1-3 34 15,4-3 12-15</inkml:trace>
  <inkml:trace contextRef="#ctx0" brushRef="#br0" timeOffset="190599.53">4729 12300 1247 0,'16'-10'434'0,"-1"1"-43"0,-7 3-43 15,-1 3-24-15,-4 4-11 0,-1 2-12 16,-3 3 0-16,-4 12-28 0,-4 3 5 0,-1 0-35 15,-5 5-7-15,-4 3-13 0,-2 3-36 16,-4 1-28-16,-2 2-6 0,-4 1-29 0,-2 3-10 16,0-2-56-16,0 0-70 0,1-4-75 0,3 0 8 15,0-2-192-15,6-2 23 0,1-3-307 0,3-1 16 16,1-5 50-16,3-1 31 0,-1-2 32 16,5-3 37-16,-2-2 26 0,5-5-10 0,2-2 52 15,0 0 11-15,4-2 42 0</inkml:trace>
  <inkml:trace contextRef="#ctx0" brushRef="#br0" timeOffset="192328.63">844 13618 907 0,'0'0'311'0,"-17"0"-32"15,17 0 5-15,-17-31-2 0,19 27-34 0,-4-3 2 16,0-1-38-16,2 2-7 0,0 6-12 0,0-8-9 15,0 0-20-15,0-1-30 0,15-6-6 16,-13 8-20-16,7 0-6 0,7 4-34 0,3-1 7 16,-2 3-32-16,-5 1 22 0,17 13-1 0,-8-3-28 15,0 6 2-15,-2 2 3 0,-2 9-6 16,-1-3-4-16,0 2 2 0,-5 1 3 0,-4 1 1 16,-1-1-13-16,-4 2 9 0,-2-7-11 0,0-10 3 15,0 7-1-15,-18 23-8 0,11-18 18 0,-3-8-23 16,-2 2 19-16,-1-2-20 0,0-1 5 15,-1-3-8-15,0 0 7 0,0-4 0 0,2 3-3 16,0-6-5-16,-1-1 16 0,2-1-7 0,11-3-2 16,-8 0-16-16,8 0 0 0,-11 0 7 15,3 0-21-15,8 0-3 0,-12-8-11 16,14 2 13-16,3-1 11 0,0-3-13 0,5-3 16 16,1-1-21-16,2-3-6 0,2 2 23 0,1 0-15 15,-1-1 2-15,1-1-48 0,-1 1 9 0,0 1-15 16,0-2-4-16,1 2 1 0,-3-1 26 15,3-1 2-15,-3-1 12 0,4 1-15 0,-5 2 6 16,0-3 7-16,-3 2 20 0,2 4-12 16,-2-5 11-16,-2 6 7 0,0-1 22 0,-3 0-13 15,0 3-1-15,0 3 23 0,-1-3 8 0,-2 3-2 16,3 2-3-16,-4-1 32 0,2 1 7 0,-1 3-1 16,0-3 10-16,-1 4 15 0,0 0-11 0,0-3 10 15,0 0-6-15,0 5-5 0,3-3 3 16,-3 1 4-16,0 1-14 0,-1 0 1 0,-3-2-8 15,0 5-6-15,-2 4-7 0,0 3 1 0,-5 3 9 16,1 2 4-16,-1 5-4 0,-1 3 3 16,3-1-14-16,-3 0 0 0,5 4 5 0,-3-2-7 15,2 0 2-15,1-3 6 0,3 0-10 0,0 6 0 16,2-3-2-16,2-3-3 0,0-11 12 16,0 4-3-16,11 19 0 0,-3-17-3 0,4 0 2 15,3 0-7-15,0-5-9 0,-1-2 3 0,3-3 9 16,2 0-16-16,0-1 5 0,3-2-15 15,-4-1-21-15,2-1-31 0,-4-1-55 0,-16-1-47 16,11 0 14-16,-2 0-154 0,3 0 26 16,1 0-270-16,17-11-28 0,-14 6 23 0,-1 1 31 15,3-3 70-15,-2 4 19 0,4 1 37 16,0-3 35-16,4 5 24 0,-3-3 30 0,-1 1 10 16,2-3-15-16</inkml:trace>
  <inkml:trace contextRef="#ctx0" brushRef="#br0" timeOffset="192920.91">1767 14052 624 0,'-3'-1'422'0,"1"0"-40"0,-2-2-50 16,1 1 39-16,-1-1-26 0,0-1-23 15,-1-1-29-15,3 2-16 0,-1-2-19 16,-1-2-27-16,2 3-11 0,2-2-28 0,0 6-27 16,0 0-6-16,0-8-14 0,16-12-23 15,-3 12-17-15,0 4-10 0,1 3-15 16,-3 1-5-16,-1 0-1 0,15 10-6 0,-10 0-6 16,2-1-4-16,-5 3-1 0,-1 1-15 0,-3-1-4 15,-2 2-2-15,-1 1 6 0,-5-2-4 0,0-13-14 16,0 10 7-16,0 2-2 0,-12 14 1 15,5-12 0-15,0-3-7 0,-2-4-3 0,0-2 6 16,4-1-4-16,-10 2-5 0,5-1-2 0,2-3-17 16,0 0 19-16,1-2-11 0,1 1-1 15,2 2 1-15,0-3 1 0,1 0-1 16,0 1-4-16,0 0-15 0,1-1 9 0,0 0 1 16,2 0-1-16,0 0-1 0,0 0 1 0,0 0 3 15,15 2 1-15,-8-1-13 0,11 6 13 16,3-1-4-16,1 2 11 0,0-3-3 0,1 5 0 15,0-1-7-15,-4 6 12 0,0-1-16 0,-2-4 16 16,-3 4 0-16,-3-4-9 0,-1 3 2 16,-4 3 8-16,-4-6 2 0,-2 2 9 0,0-4 6 15,-14 13 12-15,3-6 2 0,-4-1-22 0,-6 1 0 16,-1-3 0-16,-3-2-6 0,1-1 15 16,-3 1-19-16,-1-7-18 0,0 1-22 0,-1-1-36 15,1-2-64-15,17-1 11 0,-7 0-155 16,-20-11-54-16,20 1 28 0,3-1-265 0,5-2 32 15,1 1 23-15,6 1 58 0,0 5 7 16,3-1 46-16,0-2 44 0,0 3 30 0,0 6-15 16,0 0 9-16,0-6 43 0</inkml:trace>
  <inkml:trace contextRef="#ctx0" brushRef="#br0" timeOffset="193966.19">2835 13912 520 0,'0'0'439'0,"0"-12"-48"15,0 12-47-15,0 0-45 0,0 0-4 16,0 0-26-16,-28-26-44 0,26 24 4 16,2 1-27-16,0 1 4 0,0 0 7 0,2-2 15 15,1 4 3-15,2-2 0 0,1 0-7 0,15 2-2 16,-10-2-8-16,10 0-6 0,3 0-24 16,5 0-7-16,1 0-11 0,5 0-22 0,1 0-13 15,1 0-14-15,1 0-11 0,0 0-11 16,-1 0-11-16,31 3-10 0,-35 1-9 0,-4 2-4 15,-3 0-15-15,-4-1-46 0,-5 0-20 16,-2 2-51-16,-7-4-46 0,-4 2-59 0,-4-1 16 16,0-4-165-16,0 0 28 0,-23 13-297 0,6-6 28 15,-2-1 42-15,-5 0 48 0,-5 1 33 16,1-3 32-16,-2 3 46 0,0-2 8 0,0 1-7 16,1-1 25-16,4 4 11 0,-3-1 60 15</inkml:trace>
  <inkml:trace contextRef="#ctx0" brushRef="#br0" timeOffset="194170.73">2890 14136 668 0,'-2'5'419'16,"0"-2"-68"-16,1 2 40 0,2-2-9 0,1 1-15 15,1 0-13-15,8 7-21 0,0-6-35 16,8 1-30-16,0-4-10 0,5-1-48 0,2-1-16 16,-12 0-5-16,9 0-37 0,4 0-19 15,0 0 5-15,1 0-57 0,25-10-46 0,-30 6-48 16,-1 4 2-16,-3-3-146 0,-6 1-70 0,-1 2-42 15,-3-2 26-15,-2 1-271 0,-1 0 18 16,-2 0 42-16,-2 1 44 0,0 0-6 0,-2 0 63 16,0 0 32-16,0 0 2 0,0 0 24 0,0 0-7 15</inkml:trace>
  <inkml:trace contextRef="#ctx0" brushRef="#br0" timeOffset="195921.39">4258 13633 339 0,'0'-15'346'0,"0"15"-26"15,0 0-20-15,6-29-30 0,-6 23-26 16,0 1-19-16,0 0-13 0,0 3-19 0,0-1-28 15,0 3-12-15,0 3-5 0,-2 4 9 16,1 11-17-16,1-7 14 0,0 8 6 0,0 3-33 16,0 5 0-16,-7 27-17 0,3-27 0 15,1-1-15-15,0 0 0 0,-2-2-10 0,-3 0-5 16,0-2-1-16,-1-3-5 0,0 1-14 16,-1-3 4-16,0-3-11 0,-3 1-5 0,4-1-7 15,-2-4 2-15,-4-1-5 0,3-1-3 0,3-4-11 16,0-1 14-16,2-2-2 0,0-1-8 0,1 0 4 15,6 0-9-15,0 0-5 0,0 0 8 16,-12-11-6-16,11 7-7 0,3-1-17 0,8-3 17 16,1-1-1-16,3 1 1 0,4 1-5 15,3 2 18-15,2 2-12 0,5-1 2 0,1 2 1 16,5 2 1-16,2 0-8 0,-20 0 4 0,7 0 4 16,4 0-3-16,1 0 0 0,23 9-3 0,-29-6-5 15,-1-1-11-15,-7 0-14 0,-2-2-18 16,-2 1 3-16,-3-1-100 0,-7 0-82 15,0 0-57-15,8 0 25 0,-8 0-266 0,11-10 22 16,-11 8 31-16,-1-1 25 0,-2 1 45 0,0-3 8 16,-1 2 25-16,0-1 53 0,-6-4 2 15,1 1 5-15</inkml:trace>
  <inkml:trace contextRef="#ctx0" brushRef="#br0" timeOffset="196172.05">4437 13832 422 0,'-4'-9'463'16,"-1"-4"-86"-16,1 5 19 0,2 2-16 0,1 1-24 15,1 0-19-15,-2 2-42 0,2 0-26 16,0 3-25-16,0 0-26 0,0 0-7 0,1 4 9 16,1 3-1-16,3 10-25 0,-2 3-4 0,-1 0-11 15,1 4-2-15,-1 4-32 0,2-2-1 16,-4 1-37-16,1 1 13 0,-1-15-27 0,0 7-15 16,0 2 15-16,0 1-17 0,0-1-39 0,0-3-48 15,0-5-42-15,0-1-49 0,0-3 10 16,0-3-98-16,0-7-69 0,0 7-76 0,-4-2 28 15,5-5-258-15,1-2 74 0,-1-2 20 16,2 0 30-16,1-1 29 0,-1 1 19 16,7-11 51-16,3 3 29 0,1 3-6 0,0-1 39 15,6 0 1-15</inkml:trace>
  <inkml:trace contextRef="#ctx0" brushRef="#br0" timeOffset="196669.88">5074 13912 726 0,'3'-3'515'0,"0"-2"-46"0,-1 2-46 0,0 0-27 15,1 1-40-15,-2 1-28 0,1 0-34 0,0 0-32 16,-2 1-36-16,1 1 9 0,-1 2-9 16,-1 2-9-16,-3 10-11 0,-4 4-8 0,-1 3-27 15,-3 0-5-15,-1 2-13 0,-3 2-19 0,-2 3-13 16,-1 1-4-16,0 1-7 0,-2 0-28 16,4 2 2-16,-1-1-10 0,-1-3-34 0,1-5-20 15,1 0-68-15,2-3-57 0,-1 0 11 16,7-4-137-16,-3-4-33 0,-1-2-86 0,5-5 31 15,4-3-258-15,2 0 66 0,-1-3 19 0,3 0 60 16,2-5 9-16,0 1 31 0,1 1 31 16,8-6 24-16,4-2 35 0,2-1 1 15,2-2 34-15</inkml:trace>
  <inkml:trace contextRef="#ctx0" brushRef="#br0" timeOffset="196913.03">5372 14004 916 0,'8'-7'460'0,"-2"4"-45"0,0-1-48 0,-3 5-24 15,-1 1-14-15,-2 2-17 0,-1 0-13 0,-5 13-21 16,-4 1-30-16,-2 3-6 0,-2 3-31 16,-1-2-23-16,-4 4 0 0,-3-1-26 0,0 4-28 15,-1 0-7-15,-1 0-41 0,0 0-59 0,-1-2-96 16,2-2 7-16,0-2-230 0,5-3 25 15,-3 1-284-15,1-3 23 0,3 3 63 0,-2-5 39 16,-1-2 32-16,3-1-5 0,1 2 50 16,1-5 20-16,1 2 21 0,4-2 31 0</inkml:trace>
  <inkml:trace contextRef="#ctx0" brushRef="#br0" timeOffset="199131.93">664 15042 727 0,'0'0'299'0,"0"0"-30"0,13 7-19 0,-14 7-9 15,1-4-9-15,0 3-15 0,0 5 12 0,0 7-25 16,-8 30-23-16,8-24 30 0,0 1-31 16,0-14-27-16,0 4 17 0,0 5-24 0,0-1-31 15,9 23 6-15,-5-29-33 0,2-3 6 0,-2-2-14 16,2-3 4-16,-2-4-13 0,3-2 17 16,-3 0 1-16,4-4-3 0,-8-2 5 0,11 0-16 15,10-17 6-15,-8 5-11 0,2 0-13 0,-1-4-9 16,0-1 4-16,-3-4-13 0,2 0 4 0,0-1-12 15,-2 1 1-15,-1-7-3 0,-1 5 2 16,-1 1-2-16,-3 4-11 0,-1 0 1 0,2-2-8 16,0 5 11-16,-3 1-9 0,-2 4 12 0,0 2-13 15,-1 0 4-15,0 8 4 0,0 0 5 16,0-7-4-16,0 7-7 0,0-7-3 0,0 7-1 16,-5-5-6-16,5 9-4 0,0 3 2 0,-4 4-1 15,0 7 7-15,2 4-5 0,-2 2 9 16,4 4 11-16,0 6-2 0,0-1 10 0,0-16-7 15,0 12-5-15,0 7 6 0,0 6 0 16,14 49 10-16,-8-44-8 0,-3 5 3 0,1-3-4 16,1 3 5-16,0-2 6 0,-5-1-16 0,2-7-5 15,-2-19 1-15,0 7 2 0,0 1 8 16,0 0-7-16,-12 26 15 0,6-34 8 0,1-6 5 16,1-4-11-16,-4-5 19 0,2 1-6 15,1-2-10-15,-5-4 3 0,10-3-24 16,-12 0 17-16,-8-20-17 0,9 5-1 0,2-3 20 15,-2-4-33-15,1 3 2 0,1-10-1 0,3 0-1 16,2-1 8-16,-1 1-4 0,5 17-1 0,0-6-17 16,0-5 7-16,11-24-30 0,-4 24 11 0,5 2-10 15,-1 0-19-15,2 2-20 0,1 0-28 16,1 4-45-16,1-3-11 0,6 6 14 0,-2-3-132 16,-1 3-54-16,3 1 28 0,2 1-281 0,-1-1 51 15,0 1 11-15,0-5 37 0,2 6 64 0,-6 2 5 16,3 1 32-16,-6 2 38 0,9 4 20 15,0-5 11-15,-2 5 0 0</inkml:trace>
  <inkml:trace contextRef="#ctx0" brushRef="#br0" timeOffset="199674.37">1340 15604 610 0,'-2'3'505'0,"-3"-2"-39"0,1 0-21 16,2 1-24-16,-3-1-19 0,0-1-41 15,1-1-24-15,0-2-32 0,-1 3-28 0,3-3-33 16,-1 1-10-16,1-2-42 0,0 1-29 0,0 0 1 16,2 0-28-16,2 0-22 0,0 0 8 0,1 2-23 15,3 1-8-15,1 1-19 0,9 6-15 16,-1 1 2-16,2 6-11 0,-3 5 3 0,0-2 5 16,-5 0-25-16,0 4 0 0,-2-2-6 0,0 1 6 15,-2-1 3-15,-3-2-8 0,-2-7 7 16,0 2-5-16,0 4 7 0,-11 15-17 0,3-17 1 15,-1 0 0-15,-1 1-11 0,-2-7 5 0,1 1-5 16,-2-1 4-16,1-1 4 0,3-4-5 16,2 1-5-16,0-2 7 0,1-1 7 0,-1 2-3 15,3-2-25-15,1 1 19 0,-1-1 3 16,0-1 4-16,1 2-2 0,2-2-8 0,-1 0-7 16,2 0 5-16,0 0-11 0,2 0 5 0,2 0-7 15,1 0 7-15,-1 0 0 0,2 3-2 16,11 6-15-16,-2-2 14 0,1 0-1 0,-1 5 9 15,-1-2-16-15,-1 3 9 0,-2-4 12 0,0 4-17 16,1 0 7-16,-6 0-3 0,-1 1 3 16,-2-1 12-16,-3-4-15 0,0-9 18 0,0 8-4 15,0 1 2-15,-12 10-5 0,3-9 2 0,-5 2-17 16,1-7 1-16,-3 7 18 0,-2-7 0 16,-4 2-7-16,1-2-18 0,-7-1-7 0,14-4-34 15,-6 0-39-15,-25-12-34 0,26 3-21 0,2 0 15 16,1-5-126-16,7-3-6 0,5-1-48 15,4 8 27-15,0-6-168 0,0-4-79 0,21-18 33 16,-13 23 38-16,5 1 37 0,-1-1 26 0,3-3 12 16,4 4 23-16,0-1 24 0,6 1 30 15,2 2-18-15</inkml:trace>
  <inkml:trace contextRef="#ctx0" brushRef="#br0" timeOffset="200323.1">2506 15480 360 0,'-3'-1'408'0,"-1"-2"-46"0,1 2 0 16,1-1-46-16,-2-1-17 0,2 2-14 0,0 0-22 16,2 0-14-16,0-1-23 0,1 2 7 0,4 0 5 15,0 1-8-15,14 0-19 0,3 0-6 16,-8-1-16-16,7 0-2 0,6 0-20 0,1 0-9 16,5 0-17-16,1 0-15 0,32 8-21 15,-35-4 10-15,-2-1-32 0,-2 1 16 0,-1-1-16 16,-6 1-24-16,-1 2-14 0,-1-4-38 15,-8 0-44-15,-3 1-45 0,-1-2 7 0,-2 2-106 16,-4-1-65-16,0-2-65 0,0 0 27 0,-17 15-270 16,1-6 47-16,-2 2 35 0,-4-2 34 15,-4 0 31-15,0 4 32 0,3-4 48 0,-2 3 23 16,1 0 2-16,-2 1 9 0</inkml:trace>
  <inkml:trace contextRef="#ctx0" brushRef="#br0" timeOffset="200533.65">2488 15808 1046 0,'-1'4'474'0,"2"0"-13"0,0-2-28 0,2 1-25 16,2-1-26-16,1 0-18 0,13 2-22 15,-3-2-42-15,7 0-19 0,2-2-40 0,2 0-35 16,-13 0-2-16,6 0-21 0,4 0-29 0,0 0-38 16,1 0-25-16,-3 0-41 0,0 0-62 15,-4 0-56-15,0 0 7 0,-2 0-172 0,-4 0-86 16,-3-5 30-16,0 5-268 0,-1 0 32 15,-2 0 49-15,-6 0 28 0,15-15 57 0,-11 14 9 16,-1 1 6-16,0 0 28 0,0 0 18 0,-1-1 14 16,1-1 53-16</inkml:trace>
  <inkml:trace contextRef="#ctx0" brushRef="#br0" timeOffset="202960.14">3842 15137 526 0,'0'0'356'0,"13"-14"-47"0,5-7-7 16,-15 14-19-16,-2 2-2 0,0-1-35 0,0 2 9 15,0 0-9-15,0 0-37 0,-1 1 5 0,1 0-12 16,0 0-23-16,-1 1-15 0,1-1-11 16,0 2-11-16,-1-2-17 0,0 3-5 0,0-2-8 15,0 1-4-15,-1 4-5 0,0 0 2 0,0-1-12 16,0 2-7-16,-1 2-5 0,-3 8 5 15,2-2-13-15,0 0 5 0,-2 11 17 0,0 1-20 16,-2-3 4-16,3 2-8 0,-2 2 5 0,0 2-2 16,1 2 13-16,1 3-15 0,1-1 7 15,-1 0-12-15,2 0 9 0,0-1-18 0,2-14 9 16,0 7 6-16,0 4-20 0,0-1 0 16,14 33-12-16,-4-32 3 0,0-5-3 0,1 1 13 15,5-6-17-15,-1-4-17 0,3-3 10 16,0-5-16-16,4-3 16 0,-11-2-4 0,7 0-3 15,22-14 4-15,-17 3-14 0,-2-2 11 0,-2-3-21 16,-2-1 0-16,-1 0 10 0,-1-1 14 16,-1-1-27-16,-2-1 12 0,-8 1-11 0,3 3 15 15,-3 1 1-15,-2 4 3 0,-2 11-14 0,0-11 16 16,0 4-3-16,0 7-1 0,-15-15-1 0,8 13 3 16,-1 2 0-16,-13 2-26 0,8-2 4 15,-19 19 5-15,10-6 3 0,-1 0-6 16,-1 3-3-16,-1 3-6 0,2-1-12 0,2 1-24 15,-1-2-23-15,4 1-38 0,0-3-51 16,1 3 16-16,3-5-129 0,-1-2-42 0,4-2-29 16,4-2 30-16,0-2-227 0,3-5-22 0,4 0 40 15,-2 2 42-15,2-2 36 0,2-4 32 16,-1 4 34-16,0-1 10 0,4 0 21 0,-2-2 32 16,3-1 4-16,8 0-11 0</inkml:trace>
  <inkml:trace contextRef="#ctx0" brushRef="#br0" timeOffset="203432.91">4733 15455 800 0,'3'-5'503'0,"-2"1"-40"0,1-1-71 16,-1 4-24-16,0-1-30 0,-1 4-38 16,-1 2-1-16,-4 10-19 0,-3 8 0 0,-3 0-29 15,-3 9-7-15,1 1-24 0,-2 2-7 0,-3 4-32 16,0-2-7-16,-1 3-27 0,1 2-9 16,-1-2-5-16,0 0-15 0,3-1-29 0,0-3-8 15,2-5-26-15,1-3-55 0,2-5-44 16,2-1-48-16,0-4-43 0,5-6 13 0,2-5-158 15,2-6-56-15,4-2 31 0,6-8-240 16,1-3 25-16,0-2 49 0,3-4 18 0,1-2 47 16,1 0 28-16,0-3 24 0,2-1-10 0,2-2 36 15,3-1 37-15,3-1 2 0</inkml:trace>
  <inkml:trace contextRef="#ctx0" brushRef="#br0" timeOffset="203625.91">4959 15534 484 0,'21'-13'483'0,"-3"2"-90"16,-4 3-54-16,-3 7 69 0,-11 1-26 15,14 11 6-15,-11 3-13 0,-3 10-33 0,0-12-8 16,0 9-35-16,-18 28-5 0,6-18-43 16,-2 1-10-16,-2 2-48 0,1 0-26 0,-2-1-20 15,-3-1-25-15,3-2-63 0,-4-1-53 0,5-4-89 16,0-3 9-16,3-2-154 0,-3-5-60 0,1 3 25 16,2-3-327-16,3-5 73 0,2-2 36 15,3-4 62-15,4-4 30 0,-2 2 28 0,3-2-29 16,-1-7 42-16,1 3 34 0,0 0 13 15,2-2 5-15</inkml:trace>
  <inkml:trace contextRef="#ctx0" brushRef="#br0" timeOffset="208654.95">2956 16827 421 0,'0'-14'358'0,"0"14"-20"15,0 0-62-15,0-12-38 0,-25-4-14 0,24 13-18 16,1 1-46-16,-2 2 22 0,2 1-16 0,-1 3-16 15,4 2-17-15,-1 14 62 0,-2-8-6 16,7 33-3-16,-1-15-20 0,-3 2 8 0,-1 3-15 16,-1-1-18-16,-1 3-4 0,0 1-24 15,0-21-13-15,0 10-7 0,0 2-18 0,0 2 10 16,0-1-16-16,-10 26 0 0,7-33-6 0,-1-3-8 16,2-4 0-16,-2-3-3 0,2-5 1 15,0-4-5-15,0 1-2 0,0 0-3 0,-1-4-8 16,1-1-2-16,0-1 5 0,-1-2-20 0,0 0-7 15,1-1 4-15,-6-8-13 0,4 1 2 16,0 2 4-16,1 2-16 0,1 0 16 0,0 4-11 16,1-3 17-16,-1 3-8 0,0 0-10 0,1 1-4 15,1-1 2-15,-2 0-2 0,1 2 3 16,0-2-3-16,1 1-1 0,0 2-1 0,0-1 12 16,-1-1-2-16,1 2-13 0,0 0-1 15,-1 0 12-15,1 0-6 0,0-2 18 0,0 2-24 16,0 0 17-16,0 0-15 0,0 0 13 0,0 0-6 15,0 0 3-15,0 0 5 0,0 0 0 16,0 0-13-16,0 0-2 0,0 0 11 0,0-3 9 16,-2 2-19-16,4 2-1 0,-4-1 8 0,2 0 4 15,0-1-6-15,0 1-14 0,0-1 0 0,0 1 18 16,-1 0-8-16,2 0 5 0,1 0 5 16,-2-2 6-16,0 2-6 0,-2 0-13 0,2 0 13 15,-1 0 6-15,1-3-11 0,0 4-10 0,0-1 21 16,0-1-3-16,0 1-9 0,0 0-16 15,0 0 18-15,-1 0-2 0,2 0 4 0,-1 0-18 16,0 0 17-16,-1 0 0 0,2 0-6 0,-2 0 17 16,1 0-16-16,0 0 4 0,0 0 6 15,0 0-4-15,0 1-5 0,0-1 12 0,-1 0-19 16,1-1 16-16,0 1-9 0,0 0 12 16,0 0-9-16,0 0 6 0,0 0-2 0,0 0-15 15,0 0 25-15,0 1-3 0,-1 1 3 0,2-2-12 16,-1 0-4-16,0 0-3 0,0 0 9 15,0 0 3-15,0 0-12 0,0 0 11 0,0 0-3 16,0 0 4-16,0 0-7 0,0 0 3 0,0 0-2 16,0 0-2-16,0 0 13 0,0 0-28 0,0 0 13 15,1 0-1-15,-2 0 3 0,2 0-15 16,-2 0-13-16,1 0 16 0,0 0-5 0,0 0-10 16,1 0 4-16,0 0-34 0,-1 0 9 15,-1 0-46-15,1 0-22 0,1 0-26 0,-3 0-23 16,2 0-84-16,-1 0 23 0,-2-3-259 0,2 3 39 15,0-2 47-15,-2 0-2 0,1-3 29 16,-1 0 25-16,-3-15 43 0,3 4 41 0,3-8 8 16</inkml:trace>
  <inkml:trace contextRef="#ctx0" brushRef="#br0" timeOffset="212785.5">2729 17060 389 0,'-19'0'280'0,"19"-15"-14"0,-34-3-31 0,27 12-5 16,1 1-28-16,-2 2 16 0,-3-4-33 15,2 0 14-15,2 2-28 0,-1-2 16 0,-5 0-8 16,5 1-40-16,-2 2-5 0,6-1-6 0,0-2-13 16,1 3 34-16,1-2-32 0,1 2 5 15,-1-3-6-15,2 1-17 0,0-1-3 0,0 7-10 16,0-9-1-16,16-13-20 0,-4 12 1 16,4 5-6-16,2 0 0 0,4 5-5 0,-13 0 5 15,28 15 1-15,-15-1-15 0,1 2-4 16,-4 2 16-16,-1 4-20 0,-1 0 16 0,0 3-27 15,-4 3 19-15,-1 0-5 0,-2 0-12 0,-3-1 13 16,-2 2-8-16,0 2-7 0,-2-5 0 0,-3 1 4 16,0-15-10-16,0 3-1 0,-15 21-4 0,7-19 1 15,-3-2 2-15,-5-3-23 16,4-4-4-16,1-4-13 0,2 0-23 0,0-3 1 16,2 0 20-16,7-1-20 0,0 0 0 0,-8 0 6 15,8 0-18-15,-6 0 12 0,-3-13 6 16,9 8 23-16,0-2 2 0,5-10-27 0,3 2 4 15,-1-3 12-15,3-3 4 0,1 2 13 16,-2-1-3-16,7-1 3 0,-5-1-1 0,1 0-3 16,-1 0 12-16,0-2-5 0,0 2 1 0,-2 1-17 15,1-1 2-15,0-3 3 0,-3 2 1 16,-2 4 1-16,1 4-10 0,0-2 2 0,0 7 63 16,-3 0-3-16,-1 2 0 0,-1 4-4 0,2-1-13 15,-2 1 17-15,0 1-18 0,-1 2 16 16,0 1-5-16,0 0 8 0,0 0 5 0,0 16-3 15,0 0 22-15,0-3 13 0,0 4 7 0,0 6 8 16,0 4 12-16,0 3-2 0,0 1 4 0,0 2-6 16,0 2-3-16,0-4 2 0,13 36-13 15,-8-37-24-15,0-3 5 0,0 1 2 0,2-1-9 16,0-3-14-16,2-4-9 0,-1-2-15 16,0-3-29-16,3-5-5 0,1-2-40 0,-1-4-46 15,1-4-38-15,-3 0 14 0,23-12-148 0,-11 2-73 16,-3 0 31-16,5 1-285 0,-1-4 51 15,0 4 39-15,-1-3 67 0,-2 0-5 0,1 2 50 16,-4 2 22-16,2 0 49 0,-4 1-17 0,2-1 32 16,-6 3 15-16</inkml:trace>
  <inkml:trace contextRef="#ctx0" brushRef="#br0" timeOffset="213223.68">3347 17285 620 0,'-4'-3'410'0,"1"-1"41"15,-1 1 8-15,0 1-36 0,0-1-18 16,1-1-12-16,-1 1-41 0,1 1-42 15,0-1-10-15,1 1-41 0,2 0-29 0,1 2-11 16,2-1-27-16,0 1-8 0,3 0-25 0,-1 1-23 16,10 4-5-16,1 3-46 0,-2 0-4 15,0 2 9-15,-3 0-27 0,-1 2 9 0,0 2-11 16,-5 1 5-16,-1-1-17 0,-3-2-18 16,-1-4 7-16,0 5 3 0,0-1-17 0,-14 13-7 15,6-12 9-15,0-2-11 0,1-3-2 0,-7 0-13 16,5-2 4-16,0-3-5 0,0 1 1 15,-1-3-17-15,6 3 12 0,0-4-9 0,4 0-14 16,0 0 14-16,0 0-6 0,0 0 3 0,0 0-1 16,0 0-5-16,-8-9 2 0,10 9-8 15,2-3 5-15,2 3 16 0,0 0-3 0,2-2-1 16,12 4 8-16,-9-2-14 0,5 0 5 0,19 12 19 16,-14-7-16-16,-4 3 2 0,1 3 1 15,-4-2 16-15,-1 4 4 0,-8-3-5 0,-3 0 5 16,2 7-4-16,-3-5 18 0,-1-5 0 15,0 4-17-15,-13 19 1 0,0-13-9 0,0 1 7 16,-4-2-12-16,-1-1-8 0,-2-1-18 0,1-2-28 16,2-2-29-16,-2-1-49 0,3-5 13 15,10-4-172-15,-4 0 27 0,-9-11-295 0,9 0-6 16,6 1 35-16,3-8 51 0,1 4 33 0,0 4 41 16,14-19 27-16,-4 12 25 0,3-4 42 15,5 2 0-15,0 4-2 0</inkml:trace>
  <inkml:trace contextRef="#ctx0" brushRef="#br0" timeOffset="213419.71">3831 17437 1048 0,'11'12'500'0,"-6"-4"-44"0,-1 1-40 16,0 8-21-16,-3-3-39 0,-1-6-36 0,0 5-29 16,0 3-51-16,0 1-7 0,-13 22-44 15,7-25-32-15,1-2-51 0,0 1-31 0,2-2-44 16,0-6-62-16,1 2 4 0,1-3-108 15,0-3-61-15,-1 0-67 0,0-2 24 0,3-3-277 16,-2 1 70-16,2-2-1 0,4-7 29 0,1-2 28 16,1-3 33-16,-4-3 44 0,5-1-6 0,1 0 46 15</inkml:trace>
  <inkml:trace contextRef="#ctx0" brushRef="#br0" timeOffset="213964.66">4160 17009 565 0,'1'-10'535'16,"-2"3"-52"-16,-1 2-57 0,-1 5-31 16,1 0-27-16,-1 3-1 0,0 2-24 0,-5 12-19 15,4 2-32-15,3 7-16 0,0 3-12 16,1 1-3-16,0-17-34 0,0 7-24 0,13 29-5 16,-6-23-24-16,1-5-16 0,1 0-27 0,2-4-19 15,-1-3-8-15,-3-4 33 0,2-6-29 16,0 0-13-16,-4-3-1 0,3-1-9 0,0 0-45 15,13-17-12-15,-7 5-13 0,1-5-12 16,-4-2-11-16,0-3-5 0,-2 0-12 0,1-2 2 16,-2-2 0-16,-2-2-17 0,-1 0-3 0,-1 4 18 15,-2 0-3-15,2 4 0 0,-2 3 6 0,-2 5 12 16,1 6-19-16,-1 6 5 0,0 0 9 16,-1-1 19-16,-1 8 8 0,-1 10-5 0,1 7-2 15,2-11 21-15,-3 32-19 0,2-11 17 0,1-19 23 16,0 12-1-16,0 6-11 0,12 37-13 15,-8-31-4-15,1 2-1 0,-3-1 17 0,3-2-16 16,-3-3 13-16,0 0-7 0,-2-19-3 0,0 9-1 16,0 1 6-16,0 1-3 0,-16 25 2 15,4-31-3-15,1-7-2 0,-5-1-2 0,0-6 2 16,-4 2-3-16,5-6-21 0,1-3 1 0,14 0 34 16,-15 0-7-16,-15-12-10 0,17 4-1 15,1-3 0-15,2 1-4 0,7-7-19 0,-1 1-4 16,-1 0-10-16,5 7-3 0,0-3-2 0,14-17-11 15,-6 7-8-15,4 2-6 0,4-1-29 16,0 3-10-16,0-3-45 0,2 2-26 0,2 4 16 16,3 0-180-16,-2 2-68 0,4 2 35 15,0 2-250-15,-3 4 58 0,2-1 47 0,1 5 33 16,-16 1 20-16,4 0 32 0,4 0 38 0,18 11 17 16,-16-6 50-16,3-3 15 0,-2 2 3 0</inkml:trace>
  <inkml:trace contextRef="#ctx0" brushRef="#br0" timeOffset="214429.39">4681 17452 480 0,'-5'2'603'0,"1"-2"-82"15,-2 0-42-15,-1 0-33 0,1 0-34 0,1 0-4 16,0-2-33-16,1 2-43 0,-1-3-31 16,2 3-27-16,0-2-40 0,3 1-9 0,2-1-26 15,1 0-27-15,1 1-8 0,0 0-26 0,1 1-18 16,1 2-6-16,9 3-34 0,-3 0-1 15,-4-1-5-15,4 6 0 0,-3-1-28 16,-2 2-6-16,-1 0-3 0,-3-1-11 0,-2 0 28 0,-1 0-22 16,0-4-14-16,-12 17-14 0,5-9 35 15,-1 1-10-15,-3-1-20 0,-1 0 2 0,0-1 1 16,-2-5-12-16,4 3 12 0,-2-3-17 16,-1 0 9-16,4-4 12 0,2 1-11 0,2-3 7 15,1 0-3-15,2-2-7 0,1 3 5 0,1-3-10 16,3-3-5-16,1 3 15 0,0 0-25 0,13-4 24 15,-4-4 8-15,0 7-12 0,-1 1-25 16,-12 0 13-16,16 0 2 0,0 0-1 0,18 16 3 16,-17-4 9-16,-5-1-12 0,1 4 3 15,-3-2 6-15,-3 1 8 0,-1 2-23 0,-4-5 6 16,-2 14 7-16,0-16 0 0,-15 20-9 0,2-15 14 16,-3 3-23-16,-4-2-2 0,-6-3-13 0,-1-3 1 15,1-4-38-15,-7 0-25 0,20-5-40 16,-3 0 15-16,-18-12-169 0,15 1-95 0,4-3 34 15,6-9-254-15,4-2 53 0,-2 2 44 16,6-9 36-16,1 0 34 0,0 15 33 0,11-36 27 16,-2 17 24-16,0-5 13 0,4-1 61 0,5 2 21 15</inkml:trace>
  <inkml:trace contextRef="#ctx0" brushRef="#br0" timeOffset="214680.56">4935 16843 331 0,'7'-8'521'0,"-1"3"-105"16,0 6 44-16,-1 3-35 0,6 7-15 0,5 3-20 16,1 4-22-16,3 6-26 0,7 4-14 15,4 5-15-15,9 3-25 0,3 7-22 0,2-1-44 16,-2 2-32-16,3 4-24 0,-7 0 0 0,-5 1-20 16,-4 1-28-16,-9 1-29 0,-4 2-3 0,-3 39-39 15,-13-7-22-15,-1-44-45 0,-32 76-22 16,1-47-54-16,-1-3 11 0,-16-4-109 15,-8-9-56-15,4-5-60 0,1-8 30 0,-11-8-196 16,-1-3-60-16,-6 0 43 0,-8-3 50 0,-8-1 30 16,0-1 8-16,5-2 46 0,-3-4 26 15,-5-1 21-15,2 2 12 0,5-5 14 0</inkml:trace>
  <inkml:trace contextRef="#ctx0" brushRef="#br0" timeOffset="-214242.61">2372 16588 1045 0,'0'-4'354'0,"-1"-2"-46"0,-3 1-2 0,2 2-26 16,-3-1-2-16,-1 4-40 0,-1 0-12 16,-12 7-16-16,-3 6-15 0,3 0-29 0,-4 5-7 15,-2 1 5-15,2 7-24 0,-3 2-2 0,-1 5-20 16,2 6-3-16,1 5 3 0,0 7-21 15,1 10 4-15,4 6-15 0,3 1 8 0,5 6-4 16,2-1-7-16,9 1-9 0,0-37-6 0,29 123 12 16,6-44-16-16,4-12-5 0,1-14-5 15,3-12 3-15,6-11-23 0,4-11-25 0,11-14-34 16,11-9-43-16,10-9-34 0,19-7 12 16,-7-11-175-16,-45-6 24 0,31 0-299 0,113-26 4 15,-82 7 41-15,5-3 37 0,-3 0 28 0,-18-2 29 16,-14 2 25-16,-4 1 28 0,6 1 20 0,6-6 8 15,6-3-6-15</inkml:trace>
  <inkml:trace contextRef="#ctx0" brushRef="#br0" timeOffset="-213885.16">6032 17149 696 0,'0'0'489'0,"-1"0"-57"15,1-1-10-15,0 0-26 0,1 1-29 16,0-2-16-16,0 2-20 0,2-2-43 0,0 1 7 15,4 1-36-15,13 0-28 0,-9 0-7 16,6 0-17-16,6 0-43 0,0 0-14 0,2 0 9 16,22-9-58-16,-24 9-17 0,-10 0-54 15,3 0-61-15,0 0-62 0,1 0 10 0,-1 0-167 16,-4 0-66-16,0 0 27 0,-3 0-282 0,-1 0 46 16,-8 0 40-16,8 0 34 0,-8 0 31 15,8 9 49-15,-9-6 41 0,-1 0-9 0,-10 6 21 16,-2 0 21-16</inkml:trace>
  <inkml:trace contextRef="#ctx0" brushRef="#br0" timeOffset="-213671.06">6025 17362 522 0,'-20'14'494'15,"0"1"-44"-15,6-4-14 0,-1-2-31 16,3-1-5-16,-1-1-10 0,7 2-35 0,4-3 6 16,2-6-31-16,0 0-38 0,0 8-29 0,23 10-16 15,-5-10-26-15,2-2-24 0,3-1-20 0,2-1 3 16,1 1-18-16,1-2-61 0,1-2-40 15,-1 2-64-15,0-3-73 0,-1 0-68 0,-14 0 13 16,8 0-189-16,1 0 29 0,0 0-296 16,27-14 52-16,-29 7 36 0,1 2 37 0,4-2 6 15,-1 0 32-15,3-1 56 0,2-2 54 0,0 3 28 16,4-5-15-16,1 2 10 0</inkml:trace>
  <inkml:trace contextRef="#ctx0" brushRef="#br0" timeOffset="-213269.01">7039 16961 948 0,'1'-10'396'0,"-2"3"18"16,1 1-60-16,0 4-39 0,-2 2 20 0,0 4-16 16,-1 0-18-16,-5 18-14 0,3 4-18 0,0 3 1 15,2 2-22-15,-1-2-17 0,2 3-16 16,-2 2-28-16,1-1 1 0,-2-1-22 0,1-3-7 15,1 3-31-15,-3-6-7 0,1 6-4 0,-1-10-26 16,-2-3 20-16,4-1-48 0,-1-5 20 16,1-4-5-16,-1-1-33 0,1-5-33 0,-2-2-2 15,6-1-23-15,0 0-19 0,0 0-10 16,-17-18-15-16,14 7 10 0,3 2 3 0,-2 0 0 16,2 9-2-16,0 0 15 0,0-8-3 0,0 1 2 15,15-2 3-15,3 7 4 0,0-1 3 16,5 3 0-16,-10 0 2 0,6 0 2 0,5 0 4 15,30 14 8-15,-24-9-2 0,1 0 9 16,1-3-11-16,-4-2-4 0,-18 0-29 0,7 0-15 16,0 0-43-16,19-12 10 0,-20 4-106 15,-4-3-47-15,-2-1-53 0,-3-3 26 0,-2 5-279 16,-4 0 54-16,0 2 38 0,-1 8 33 16,0-6 33-16,0 6 26 0,-12-16 13 0,1 8 18 15,0 1 39-15,-1 0 10 0</inkml:trace>
  <inkml:trace contextRef="#ctx0" brushRef="#br0" timeOffset="-213070.98">7216 17201 967 0,'-4'-2'390'0,"0"1"-55"16,1-2 27-16,1 1-26 0,1 2-24 0,-1 0 23 15,1 2 4-15,1 2-14 0,1 3-25 0,4 9-6 16,-3 4-6-16,3 3-40 0,-1-1-32 0,-1 3-3 16,-1 1-25-16,-2-12-24 0,0 8-27 15,0 2-32-15,0-2-63 0,-14 27-25 0,11-30-54 16,0 0-62-16,1-7 8 0,2-12-136 0,0 8-57 15,0-1-49-15,0-7 29 0,0 0-260 16,0 0 43-16,7 6 37 0,-4-10 49 0,9-6 34 16,-3-4 18-16,0 0 31 0,5 2 39 0,-1-8 11 15,2 3 38-15</inkml:trace>
  <inkml:trace contextRef="#ctx0" brushRef="#br0" timeOffset="-212870.45">7469 17294 683 0,'5'0'526'0,"2"2"-20"16,0 3-27-16,3 6-36 0,-2 5-4 15,-2 4-36-15,-2-1-26 0,0 3-40 0,-4-9-38 16,0 5-26-16,0 3-30 0,0 0-27 0,-12 29-18 16,5-28-48-16,-1 0-27 0,1-3-55 15,2-4-33-15,1-6-37 0,0-1-56 0,2-2 5 16,0-5-155-16,1 1-47 0,0-6-34 16,1 4 26-16,-2-8-294 0,2 2 38 0,5-9 31 15,1-6 40-15,6 0 38 0,1-1 53 0,0 1-7 16,1-7 49-16,2 3 20 0,0-1-1 15</inkml:trace>
  <inkml:trace contextRef="#ctx0" brushRef="#br0" timeOffset="-212505.47">7871 17049 1083 0,'5'-7'505'16,"0"1"-46"-16,-3 1-8 0,1-1-30 0,-1 1-36 15,-1 3-30-15,0 0-33 0,-3-1-29 0,3 3-36 16,-2 0 2-16,0 3-25 0,-1 1-25 15,-5 14 13-15,-2 1-34 0,1 5-16 0,-1 0-7 16,0 1-4-16,2 6-42 0,-1 0 8 0,-1 1-13 16,-1 0-13-16,6 0 2 0,-1-1-35 15,3 2-8-15,0-1-1 0,2-17-5 0,0 5-6 16,0 1-5-16,13 20-46 0,-6-24-27 0,1-3 14 16,-3-8-22-16,5-2 11 0,0-2 7 15,-1-2-8-15,0 0 10 0,5 0-11 0,17-17 7 16,-14 8-7-16,1-3 23 0,-2 2-10 0,-3-2-6 15,-1 2 10-15,-3 0 6 0,-2 1-24 16,-2 1 3-16,-5 4-4 0,0 4 18 0,0 0-9 16,-12-8 0-16,-5 5-9 0,-6 3-28 0,9 0-40 15,-9 0-62-15,-32 11 15 0,23-9-154 16,-5 1-59-16,-1 1 31 0,-1 1-269 0,-1-1 42 16,3 1 48-16,-3 1 28 0,4-4 45 0,3-2 31 15,-3 2 26-15,18-2 28 0,-6 0 48 16,-31-12-3-16,25 6 39 0</inkml:trace>
  <inkml:trace contextRef="#ctx0" brushRef="#br0" timeOffset="-212069.3">6864 16577 931 0,'-1'-7'332'0,"-3"1"-45"0,1 1-5 0,-2 2-11 15,1 5-57-15,-3-1-24 0,-7 11 40 16,-1 5 3-16,-1 3 10 0,1 6-12 0,1 5-11 16,-2 8-2-16,2 6 6 0,-2 8-19 15,2-1-8-15,-2 6-26 0,3 5-19 0,1 0-16 16,-2 3-4-16,4-1-25 0,5-5 3 0,0 6-8 16,5-2-25-16,0-32-7 0,19 92-27 15,3-40-23-15,15-13-8 0,11-8-44 0,2-10-25 16,20-8 4-16,4-4-62 0,6-9-62 15,-10-12-58-15,-3-1-51 0,-1-8 27 0,-1 0-268 16,4-9 26-16,-36-2 29 0,16 0 34 0,9 0 31 16,65-22 42-16,-60 10 34 0,-5 4 7 0,-3-6 19 15,-7-1 0-15</inkml:trace>
  <inkml:trace contextRef="#ctx0" brushRef="#br0" timeOffset="-211752.96">8680 16479 582 0,'25'12'413'0,"1"6"-23"0,2 8-52 15,0 5 12-15,4 7-24 0,0 8-24 16,0 6-9-16,-1 0-25 0,-3 5-23 0,-4 0-15 16,-2 1-26-16,-6-1-23 0,-5-4-23 15,-5 1-16-15,-6-29-29 0,-11 48-43 0,-4-27-34 16,-2-3-4-16,-5-4-127 0,-5-2-67 16,-1-4-68-16,-1-8 19 0,3-4-308 0,3-1 32 15,-2-6 78-15,2-4 22 0,-1-3 25 0,4-4 7 16,12-3 41-16,-4 0 7 0,-6-13-9 15</inkml:trace>
  <inkml:trace contextRef="#ctx0" brushRef="#br0" timeOffset="-211487.75">9595 16922 893 0,'1'-2'419'16,"2"0"2"-16,-2-1-41 0,3 0-9 0,2 1-30 16,0 0-29-16,12-2-24 0,3 0-31 0,2 2-36 15,1 1-18-15,2-1-13 0,-13 2-28 0,8 0-15 16,1 0-37-16,2 0-60 0,-1 0-59 16,-2 0 1-16,-1 0-166 0,-3 0-101 0,-3 0 27 15,-2 0 21-15,-3 0 21 0,-9 0-284 0,6 0 42 16,0-7 64-16,-8 8 3 0,-1 0 9 15,-1 2 32-15,-2-2 48 0,-10 10 10 0</inkml:trace>
  <inkml:trace contextRef="#ctx0" brushRef="#br0" timeOffset="-211302.26">9453 17130 1208 0,'-2'7'477'15,"4"-1"-43"-15,3 0-28 0,8 4-51 16,4 0-28-16,7-5-21 0,6 4-37 0,3-6-26 15,2-1-58-15,-1 0-46 0,-16-2-64 0,10 0-7 16,6 0-203-16,2 0-95 0,35-11 23 0,-31 8-309 16,-2-2 47-16,1 0 36 0,-1-2 28 15,3 3 19-15,2 0 46 0,1 0-5 0,11 0 49 16,-3 3 2-16</inkml:trace>
  <inkml:trace contextRef="#ctx0" brushRef="#br0" timeOffset="-211022.01">10897 16823 607 0,'-8'-12'409'0,"0"5"-53"0,0 1-46 16,0 4 66-16,-3 11-12 0,0-1-4 0,1 12 4 16,1 5-31-16,-1 6 3 0,4 4 1 15,-2 8-32-15,2 3-29 0,-2 6-31 16,-1-1-27-16,1 2-15 0,-2-2 10 0,2 1-30 15,-2 0-37-15,1-6-13 0,0-3-60 0,1-2-28 16,-1-3-9-16,0-6-55 0,2-3-24 16,0-4-37-16,0-4-61 0,3-6 13 0,0-5-123 15,-1-5-34-15,1-3-53 0,4-2 29 0,-6-11-260 16,0-5 45-16,3-5 39 0,1-4 35 16,-1-1 32-16,0-4 25 0,1-3 26 0,1 1 26 15,1-2 13-15,0 17 8 0</inkml:trace>
  <inkml:trace contextRef="#ctx0" brushRef="#br0" timeOffset="-210796.91">10656 17072 624 0,'4'-27'403'0,"-4"15"-25"0,11-24-42 0,-3 13-45 16,-1 2 37-16,3-3-21 0,3 6 4 15,0 1-33-15,6 1-13 0,4 7-21 0,0-3-17 16,3 4-20-16,2 8 2 0,-12 0-36 0,7 0-3 16,30 15-16-16,-25-4-9 0,-1 4-13 15,-3 0-13-15,-4 2-21 0,-5 2 8 0,-4 2-19 16,-7 4-1-16,-4-14-19 0,0 7-27 15,-25 18-26-15,9-18-24 0,2-2-20 0,-6-1-58 16,0-2 9-16,-2-4-136 0,-1-4-56 0,3 1 27 16,-1-5-340-16,2 1 68 0,12-2 43 0,-4 0 3 15,-2 0 56-15,0 0 18 0,4 0 45 16,9 0 40-16,-15-14-39 0,12 11 67 0,5 2 6 16</inkml:trace>
  <inkml:trace contextRef="#ctx0" brushRef="#br0" timeOffset="-210408.37">10949 17200 347 0,'17'9'587'0,"3"-3"-71"0,0-1-26 16,-1-1-36-16,2-4-53 0,-14 0-25 0,8 0-38 15,0 0-36-15,19-12-34 0,-17 1-19 16,0-2-39-16,-2 1-20 0,-1-6-36 0,-1 0-6 16,-2-6-31-16,-1-1-16 0,2-1-16 0,1-6-20 15,-1 1-38-15,0-8-14 0,-3-1-30 0,4-4-12 16,-2-1-4-16,-2 2-16 0,1 0-25 15,-1 0 9-15,-3 6 5 0,-2-1 18 16,2 6 5-16,-5-1-21 0,-1 19 6 0,0-6 28 16,-16-15 4-16,6 19 16 0,-4 10 1 0,1 6 18 15,4 0 16-15,-17 20 8 0,10-3 30 0,2 3 26 16,1 6 17-16,1 3 17 0,2 7-8 16,1 5 21-16,4 0-8 0,1 6 5 0,2-1-11 15,2-23-13-15,0 11 17 0,0 5-27 0,21 41 10 16,-11-42-21-16,4-4-9 0,-1 2-50 0,2-9-32 15,0-2-22-15,0-7-49 0,2-3-44 16,0-4-57-16,4-2 16 0,0-4-140 0,-10-5-46 16,24-12 29-16,-12 2-278 0,0-1 25 15,0-3 47-15,-1-4 36 0,3 0 31 0,2-3 49 16,0 1 32-16,-1 0-11 0,1 1 26 0,-4 0 16 16,-4-3 41-16</inkml:trace>
  <inkml:trace contextRef="#ctx0" brushRef="#br0" timeOffset="-209930.61">11717 16912 421 0,'0'-4'383'0,"-2"1"5"0,-3 2-58 15,1 1 67-15,-3 3-12 0,-6 2 6 0,-3 2-12 16,1 3-30-16,3 5-12 0,-1 4-30 0,0 2-31 16,2-3-13-16,1 3-18 0,5-2-33 0,-2 1-27 15,0-3-28-15,5 0-12 0,1-5 8 16,1-2-26-16,0-10-21 0,0 5-37 16,0-5 2-16,12 14-46 0,-8-14-8 0,0-1-27 15,1-1-4-15,9-6-24 0,0-4-6 0,-2-1-13 16,4-2-5-16,-2-1-8 0,4-2-22 0,-4-1 16 15,4 2-5-15,-6 0 7 0,2 2 10 16,-3 1 13-16,0 5 21 0,-5 1-10 16,-5 4 40-16,-1 4 15 0,0 0 17 0,0 0 11 15,5 17 13-15,-4 1 5 0,-1 0 1 0,1 1 6 16,1 3 7-16,1-3-31 0,5 3 7 16,-3-1-3-16,3-1 11 0,-1-4-25 0,1-1 19 15,0-2-15-15,-1-5 3 0,-1-4-26 0,1-2 18 16,-7-2-21-16,10 0-19 0,2 0-26 15,17-14-1-15,-12 6-21 0,-2-8 6 0,1 4-4 16,0-5-8-16,-1 0-1 0,1-3 4 16,-2 3 13-16,-1 0-4 0,1 0 16 0,-5 3-3 15,0 2 9-15,-3 2 17 0,-2 6 8 0,0 3 15 16,-4 1 25-16,0 0 2 0,0 9-3 16,0-3 5-16,0-1 15 0,-2 14-10 0,2-11 12 15,0 6-10-15,0 0-13 0,0 3-5 0,0-2 4 16,12 9-14-16,-10-17-29 0,0-2-20 15,0-1-56-15,1-3-40 0,0-1 12 0,2-1-176 16,1-1 26-16,-3-3-273 0,6-6-28 16,-2-2 41-16,3-1 32 0,-2-4 34 0,0-1 32 15,1-4 36-15,-1 0 37 0,0 2 44 16,0-5 39-16,-4 3-3 0</inkml:trace>
  <inkml:trace contextRef="#ctx0" brushRef="#br0" timeOffset="-209836.86">12123 16737 767 0,'-4'-4'251'0,"0"2"-76"0,2 0-71 16,2-1-68-16,0 3-4 0,2-2-379 16,1 1 32-16,0 2 34 0</inkml:trace>
  <inkml:trace contextRef="#ctx0" brushRef="#br0" timeOffset="-209523.02">12267 16944 299 0,'6'23'463'0,"-4"-2"-71"0,-2-14-58 16,0 7 17-16,0-2-33 0,0 1-25 0,0-2-51 15,0 0-8-15,0-2-15 0,0-2-33 16,-11 5-34-16,9-7-3 0,0-3-14 0,0 1-11 16,2-1-36-16,0 0 4 0,0-1-28 15,0-3-7-15,0 1-8 0,2-1-5 0,0-3 7 16,5-5-14-16,4-4-17 0,2-3 7 0,0 2 8 16,1 2-3-16,1 0-3 0,3 1-23 15,1 4 9-15,0-1-8 0,-1 4 0 0,-3 2-2 16,-15 3-3-16,12 0 2 0,-2 0-2 0,14 10 5 15,-13 0 4-15,0 2-3 0,-2-7-1 0,1 7 1 16,-2 0-3-16,5-2 1 0,-8-3-33 16,-2-2-17-16,-1 0-22 0,0-1-49 0,1-4-18 15,0 0-30-15,-3 0-55 0,0 0 19 16,0 0-221-16,0 0-7 0,19-17 15 16,-10 5 27-16,0-2 26 0,2-1 25 0,1-5 1 15,1-2 6-15,0-3 10 0</inkml:trace>
  <inkml:trace contextRef="#ctx0" brushRef="#br0" timeOffset="-209292.91">12719 16744 339 0,'11'-33'427'0,"-1"2"-11"0,-3 4-52 16,1 3-47-16,-1 0 46 0,0 3-10 16,-3 6-27-16,0 0-37 0,-1 5-27 0,-1 6 11 15,-2 4-20-15,0 0-4 0,1 14-18 0,-2 10 18 16,1-10-26-16,0 9-9 0,0 6-24 0,0 5 21 16,0 4-14-16,0 4-9 0,0 2-26 15,12 48-21-15,-9-47 7 0,3-1-32 16,1-3-47-16,-3-5-6 0,2-5-34 0,0-3-36 15,-2-2-25-15,3-7-19 0,0-6-60 0,0-7-56 16,2-5 16-16,-9-1-207 0,11 0 32 16,13-18-303-16,-11 6 69 0,1-5 30 0,0 0 35 15,-2-4 60-15,1-1 35 0,0-2 6 0,0 4 48 16,0-3 4-16,-4 3 6 0,-5 3 47 16,3 3-10-16</inkml:trace>
  <inkml:trace contextRef="#ctx0" brushRef="#br0" timeOffset="-209125.47">12906 16903 251 0,'-7'-1'656'16,"2"-1"-138"-16,1 0-40 0,2 1-58 16,2-1-65-16,2-2-18 0,0-1-45 0,2 2-43 15,12-7-18-15,0 5-31 0,0-4-25 0,2 1-57 16,2-1-60-16,4 5-6 0,-3 2-140 16,2 0-79-16,0-2 14 0,-4 3-269 0,-9 1-50 15,4 0 22-15,1 0 36 0,10 13 41 0,-14-3 37 16,-3-3 9-16,1 5 18 0,-5-2 11 15</inkml:trace>
  <inkml:trace contextRef="#ctx0" brushRef="#br0" timeOffset="-208611.6">12989 17157 1183 0,'-5'1'450'0,"3"-1"-52"0,3-1-26 0,0-2-20 15,1 1-44-15,1-2-22 0,3-8-33 0,3 1-36 16,2-3-18-16,3 2-15 0,-1-3-29 15,-3-1-9-15,1-2-18 0,0-1-14 0,0 1-14 16,-4-1-15-16,2-2-6 0,-2 3-7 0,-5 4-9 16,-2 9-18-16,0-2-2 0,0 7-9 15,0-9-6-15,-17 1 16 0,12 11-18 0,-9 8 5 16,-1 2 15-16,1 7 2 0,-1-1 0 16,5 7 7-16,1-2-8 0,1 2-4 15,4 6-9-15,3-3 6 0,1-16-11 0,12 28-10 16,-1-16 12-16,-2-2-3 0,7-6-8 15,0-2 9-15,1-6-18 0,1-4-10 0,1-3 6 16,-9-2-25-16,7 0 8 0,18-16-7 0,-15 6-7 16,-3-2 7-16,0-6-9 0,-1-1 2 0,1-2-10 15,-4 4 4-15,1-2 8 0,1-3-5 16,-2 2 14-16,0 3 4 0,-2 3 5 16,-5-1 6-16,1 6 0 0,-5 2-5 0,2 2 5 15,1 1-6-15,0 3 1 0,-2-2 6 0,-3 3 6 16,0 0 0-16,0 0 1 0,22 17-4 0,-13-5 16 15,1 6-3-15,4 3 7 0,0 1-4 16,-2 0-5-16,0 1 0 0,-1-1 3 16,1 0 3-16,-1 4-15 0,0-3-3 0,1-4-16 15,-5 1-17-15,-1-6-16 0,-1-5-24 0,-2-1-25 16,2-5 11-16,-4-1-83 0,4 0-6 16,-5-2-55-16,0 0-21 0,0 0-17 0,8-12 29 15,-8 5-179-15,7-9-84 0,-3-2 38 16,0 1 33-16,1-5 30 0,2 1-3 0,-5-1 26 15,0-2 61-15,3 4-3 0,-5 5 241 0</inkml:trace>
  <inkml:trace contextRef="#ctx0" brushRef="#br0" timeOffset="-208446.16">13596 17091 1083 0,'2'-9'300'0,"-3"4"45"16,0-1-45-16,0 3 36 0,-1 0-1 0,-2 3 3 15,-2 0-1-15,2 2-24 0,-9 7-23 16,-1 2-18-16,-1 2-13 0,-2 1-31 0,3 2 9 16,-3 1-51-16,2 2-27 0,-2-2-12 15,1 3-54-15,1-2-44 0,-1 0-72 0,3-4-55 16,1-3 8-16,6-3-130 0,2-3-60 0,4-2 24 15,0-3-238-15,4 0-73 0,1-1 41 16,-1 0 37-16,13-4 36 0,1 0 58 0,8-4-1 16,-1 2 46-16,0-4 5 0,-1-3 54 0,-1-1-65 15</inkml:trace>
  <inkml:trace contextRef="#ctx0" brushRef="#br0" timeOffset="-208226.07">13798 16931 320 0,'15'-21'506'0,"0"1"-8"0,-2 0 1 16,-3 4-18-16,0 6-36 0,-6-5-61 0,2 9-43 15,-5 3 12-15,-2 6-37 0,0 2-35 16,-4 12 47-16,-2 7-33 0,0 2-17 0,2 3-12 16,2 3-28-16,0 3-18 0,2 2-29 0,0-3-7 15,1 3-26-15,0-2-17 0,0-20-37 0,0 10-16 16,0 3-44-16,0-1-4 0,0-2-99 16,0-4-53-16,0-3-99 0,0-7 20 0,0-3-223 15,0-8 35-15,0 0-252 0,5 11 41 0,-3-15 50 16,2 1 51-16,2-9 22 0,4-6 49 15,-4-3 49-15,3 0 4 0,2-1 27 0,-4 0-9 16,-1 5 44-16,-5 4 29 0</inkml:trace>
  <inkml:trace contextRef="#ctx0" brushRef="#br0" timeOffset="-208065.14">13871 17119 1411 0,'3'0'478'0,"-1"0"-55"0,2 0-40 15,6 0-26-15,7 1-50 0,-7-1-37 0,8 0-37 16,3 0-12-16,0 0-50 0,25-12-77 15,-22 9-12-15,-8 1-160 0,2-7-86 0,-3 4 16 16,-3 0-360-16,-5 2 47 0,-4 1 43 0,-2-3 13 16,-1 5 0-16,-11-14 80 0,-12 2 13 15,-4 0-11-15,-5-3-6 0</inkml:trace>
  <inkml:trace contextRef="#ctx0" brushRef="#br0" timeOffset="-199171.89">14548 16751 1161 0,'0'0'421'0,"0"0"-22"0,29 11-38 16,-17-11-49-16,5 0-36 0,4 0-12 0,26-6-30 15,-20 3-37-15,0 1-19 0,-3-1-39 16,-13 3-56-16,8 0-9 0,21 11-92 0,-21-5-49 16,-2-2-69-16,-8 1-73 0,0 7 18 0,-3 0-289 15,-3 1 41-15,-3-4 25 0,0-1 27 16,0 1 26-16,-13 15 35 0,6-14-6 0,-7 5 15 16</inkml:trace>
  <inkml:trace contextRef="#ctx0" brushRef="#br0" timeOffset="-198960.66">14579 17071 598 0,'-4'3'519'0,"2"2"-80"0,2-3-20 15,-2 0-35-15,4 1-26 0,0 1-38 0,2-3-26 16,0 2-26-16,15 3-21 0,4-2-26 16,1 3-20-16,1-2-39 0,4-1-29 0,0 2-35 15,0 0-39-15,3-1-60 0,-3 0 1 16,0 2-98-16,2-4-46 0,3 0-78 0,1-2 23 15,-7-1-311-15,-14 0 48 0,7 0 4 16,1 0 39-16,25-11 43 0,-18 6 30 0,-2-1 13 16,-2-2 16-16,3 1 11 0</inkml:trace>
  <inkml:trace contextRef="#ctx0" brushRef="#br0" timeOffset="-198159.03">15276 16694 855 0,'0'-6'357'0,"0"1"-61"0,-2 1-2 16,0 1-65-16,2 2-7 0,2 4 13 16,-2-1-25-16,0 5-1 0,0 15 5 0,0-8 1 15,0 8-16-15,0 6-3 0,0 3-28 0,0 2-1 16,0 5-26-16,0-1-17 0,8 42-5 0,-4-41-10 15,-4 0-19-15,0-5 4 0,2 0-17 16,-2-2 0-16,0-17-21 0,0 3 9 0,0 1-4 16,0-2-8-16,0-4-45 0,0-3-25 15,0-9-10-15,0 8-11 0,0-10 5 0,0-3 2 16,0-2-36-16,0-10-23 0,0 7-28 16,0-8 4-16,0-3 7 0,0-3 11 0,0-4-10 15,0-2 9-15,0-1 14 0,0 0-1 0,-8 1 14 16,8-1 21-16,0 2 13 0,0 0-4 15,0 1 24-15,0 3 11 0,3-17-2 0,0 18 14 16,-1 7 15-16,0 3 22 0,0 1-5 0,-2 2 38 16,0 11-17-16,0-8 9 0,0 8-14 15,0-6 25-15,0 6 4 0,9-8 6 0,-3 11 10 16,8 8-6-16,-1 1 7 0,1 6 11 16,-1 2-4-16,0 2 0 0,2 4 12 0,0-1-30 15,-1 0 6-15,1 3-13 0,3-1-4 0,-5 0-8 16,4 2 2-16,-2-2-33 0,-1-1 9 0,1-2-1 15,-1-2-14-15,1-2 7 0,-3-1-5 0,1-6-15 16,-6-1 17-16,0-5-5 0,0-7 2 16,-1 1-14-16,-6-1-7 0,17-14-13 15,-9 2-1-15,1-5-20 0,3-3-10 0,-3-6-7 16,-1 2 10-16,1-2-10 0,1-7-7 0,-2 3-8 16,1-5 8-16,-1-2 0 0,2 2 12 15,-1 1 3-15,1 1-5 0,-2 3 12 0,-1 4 4 16,0-1 9-16,2 2 3 0,0 0 6 15,-3 3 13-15,-1 5 7 0,1 1 0 0,-3 5 3 16,-2 3 9-16,1 1-18 0,0 0 0 0,-2 4-1 16,2 2 13-16,0 1 10 0,-2 0 6 0,0 0 10 15,7 22 1-15,-3 0 33 0,3 3 15 16,-2 2-23-16,1 3 10 0,1 5-10 0,-1 4 3 16,1 2 7-16,1 3 6 0,0 0-31 15,1 2-5-15,1-2-5 0,-6-1-11 0,2-2 17 16,-1-3-5-16,-3-6-18 0,2-1-4 0,1-3-35 15,-2-1-30-15,1-4-11 0,-2-6-20 0,0-3-45 16,1-4-45-16,-3-5 15 0,2 1-160 16,-2-6-61-16,0 0 31 0,0 0-303 0,0 0 51 15,0 0 51-15,0 0 57 0,0 0 44 0,0 5 17 16,0-7 30-16,0 2 35 0,0 0 21 16,2 0 25-16,2-2-2 0,-1 0 20 0</inkml:trace>
  <inkml:trace contextRef="#ctx0" brushRef="#br0" timeOffset="-198026.18">16114 17241 585 0,'0'-3'233'0,"0"2"-49"0,1 0-38 16,-1-1-70-16,2 0-10 0,-4-1-215 0,4 1-171 15,-2-1-10-15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8532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8341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604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724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6268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938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589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5869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288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616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657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D729F9-D2DF-45F5-94F5-612F53C255C2}" type="datetimeFigureOut">
              <a:rPr lang="en-IN" smtClean="0"/>
              <a:t>28/03/22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7D65D9-693F-41A7-9446-159C46ACF9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776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5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7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8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8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200" y="46800"/>
              <a:ext cx="12026880" cy="6787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0" y="40320"/>
                <a:ext cx="12044880" cy="679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622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4600" y="48240"/>
              <a:ext cx="11485080" cy="6797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240" y="40680"/>
                <a:ext cx="11507040" cy="681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5127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440" y="6840"/>
              <a:ext cx="7904880" cy="6851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480" y="2880"/>
                <a:ext cx="7920720" cy="686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708760" y="379440"/>
              <a:ext cx="3300120" cy="3107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01200" y="371880"/>
                <a:ext cx="3318840" cy="312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9053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9760" y="25920"/>
              <a:ext cx="9833040" cy="6819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120" y="20520"/>
                <a:ext cx="9855360" cy="682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9873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9040" y="18720"/>
              <a:ext cx="8066880" cy="6595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680" y="8640"/>
                <a:ext cx="8087760" cy="660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2218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PRASHANTH S</cp:lastModifiedBy>
  <cp:revision>2</cp:revision>
  <dcterms:created xsi:type="dcterms:W3CDTF">2022-03-23T10:44:37Z</dcterms:created>
  <dcterms:modified xsi:type="dcterms:W3CDTF">2022-03-27T18:50:34Z</dcterms:modified>
</cp:coreProperties>
</file>

<file path=docProps/thumbnail.jpeg>
</file>